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 id="2147483660" r:id="rId3"/>
    <p:sldMasterId id="2147483661" r:id="rId4"/>
    <p:sldMasterId id="2147483662" r:id="rId5"/>
    <p:sldMasterId id="2147483663" r:id="rId6"/>
  </p:sldMasterIdLst>
  <p:notesMasterIdLst>
    <p:notesMasterId r:id="rId8"/>
  </p:notesMasterIdLst>
  <p:handoutMasterIdLst>
    <p:handoutMasterId r:id="rId9"/>
  </p:handoutMasterIdLst>
  <p:sldIdLst>
    <p:sldId id="264" r:id="rId7"/>
  </p:sldIdLst>
  <p:sldSz cx="43891200" cy="32918400"/>
  <p:notesSz cx="9296400" cy="7010400"/>
  <p:defaultTextStyle>
    <a:defPPr>
      <a:defRPr lang="en-US"/>
    </a:defPPr>
    <a:lvl1pPr algn="l" rtl="0" eaLnBrk="0" fontAlgn="base" hangingPunct="0">
      <a:spcBef>
        <a:spcPct val="0"/>
      </a:spcBef>
      <a:spcAft>
        <a:spcPct val="0"/>
      </a:spcAft>
      <a:defRPr sz="8700" kern="1200">
        <a:solidFill>
          <a:schemeClr val="tx1"/>
        </a:solidFill>
        <a:latin typeface="Arial" charset="0"/>
        <a:ea typeface="+mn-ea"/>
        <a:cs typeface="+mn-cs"/>
      </a:defRPr>
    </a:lvl1pPr>
    <a:lvl2pPr marL="661988" indent="-204788" algn="l" rtl="0" eaLnBrk="0" fontAlgn="base" hangingPunct="0">
      <a:spcBef>
        <a:spcPct val="0"/>
      </a:spcBef>
      <a:spcAft>
        <a:spcPct val="0"/>
      </a:spcAft>
      <a:defRPr sz="8700" kern="1200">
        <a:solidFill>
          <a:schemeClr val="tx1"/>
        </a:solidFill>
        <a:latin typeface="Arial" charset="0"/>
        <a:ea typeface="+mn-ea"/>
        <a:cs typeface="+mn-cs"/>
      </a:defRPr>
    </a:lvl2pPr>
    <a:lvl3pPr marL="1323975" indent="-409575" algn="l" rtl="0" eaLnBrk="0" fontAlgn="base" hangingPunct="0">
      <a:spcBef>
        <a:spcPct val="0"/>
      </a:spcBef>
      <a:spcAft>
        <a:spcPct val="0"/>
      </a:spcAft>
      <a:defRPr sz="8700" kern="1200">
        <a:solidFill>
          <a:schemeClr val="tx1"/>
        </a:solidFill>
        <a:latin typeface="Arial" charset="0"/>
        <a:ea typeface="+mn-ea"/>
        <a:cs typeface="+mn-cs"/>
      </a:defRPr>
    </a:lvl3pPr>
    <a:lvl4pPr marL="1985963" indent="-614363" algn="l" rtl="0" eaLnBrk="0" fontAlgn="base" hangingPunct="0">
      <a:spcBef>
        <a:spcPct val="0"/>
      </a:spcBef>
      <a:spcAft>
        <a:spcPct val="0"/>
      </a:spcAft>
      <a:defRPr sz="8700" kern="1200">
        <a:solidFill>
          <a:schemeClr val="tx1"/>
        </a:solidFill>
        <a:latin typeface="Arial" charset="0"/>
        <a:ea typeface="+mn-ea"/>
        <a:cs typeface="+mn-cs"/>
      </a:defRPr>
    </a:lvl4pPr>
    <a:lvl5pPr marL="2647950" indent="-819150" algn="l" rtl="0" eaLnBrk="0" fontAlgn="base" hangingPunct="0">
      <a:spcBef>
        <a:spcPct val="0"/>
      </a:spcBef>
      <a:spcAft>
        <a:spcPct val="0"/>
      </a:spcAft>
      <a:defRPr sz="8700" kern="1200">
        <a:solidFill>
          <a:schemeClr val="tx1"/>
        </a:solidFill>
        <a:latin typeface="Arial" charset="0"/>
        <a:ea typeface="+mn-ea"/>
        <a:cs typeface="+mn-cs"/>
      </a:defRPr>
    </a:lvl5pPr>
    <a:lvl6pPr marL="2286000" algn="l" defTabSz="914400" rtl="0" eaLnBrk="1" latinLnBrk="0" hangingPunct="1">
      <a:defRPr sz="8700" kern="1200">
        <a:solidFill>
          <a:schemeClr val="tx1"/>
        </a:solidFill>
        <a:latin typeface="Arial" charset="0"/>
        <a:ea typeface="+mn-ea"/>
        <a:cs typeface="+mn-cs"/>
      </a:defRPr>
    </a:lvl6pPr>
    <a:lvl7pPr marL="2743200" algn="l" defTabSz="914400" rtl="0" eaLnBrk="1" latinLnBrk="0" hangingPunct="1">
      <a:defRPr sz="8700" kern="1200">
        <a:solidFill>
          <a:schemeClr val="tx1"/>
        </a:solidFill>
        <a:latin typeface="Arial" charset="0"/>
        <a:ea typeface="+mn-ea"/>
        <a:cs typeface="+mn-cs"/>
      </a:defRPr>
    </a:lvl7pPr>
    <a:lvl8pPr marL="3200400" algn="l" defTabSz="914400" rtl="0" eaLnBrk="1" latinLnBrk="0" hangingPunct="1">
      <a:defRPr sz="8700" kern="1200">
        <a:solidFill>
          <a:schemeClr val="tx1"/>
        </a:solidFill>
        <a:latin typeface="Arial" charset="0"/>
        <a:ea typeface="+mn-ea"/>
        <a:cs typeface="+mn-cs"/>
      </a:defRPr>
    </a:lvl8pPr>
    <a:lvl9pPr marL="3657600" algn="l" defTabSz="914400" rtl="0" eaLnBrk="1" latinLnBrk="0" hangingPunct="1">
      <a:defRPr sz="87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 Walter (Alex) A." initials="WAM" lastIdx="3" clrIdx="0"/>
  <p:cmAuthor id="1" name="btdesktop" initials="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C"/>
    <a:srgbClr val="B3DFEB"/>
    <a:srgbClr val="81D5FF"/>
    <a:srgbClr val="33CCFF"/>
    <a:srgbClr val="005480"/>
    <a:srgbClr val="ADDCE9"/>
    <a:srgbClr val="4DB3D0"/>
    <a:srgbClr val="99D3F7"/>
    <a:srgbClr val="A6DAE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31" autoAdjust="0"/>
    <p:restoredTop sz="94370" autoAdjust="0"/>
  </p:normalViewPr>
  <p:slideViewPr>
    <p:cSldViewPr>
      <p:cViewPr>
        <p:scale>
          <a:sx n="66" d="100"/>
          <a:sy n="66" d="100"/>
        </p:scale>
        <p:origin x="8838" y="7644"/>
      </p:cViewPr>
      <p:guideLst>
        <p:guide orient="horz" pos="10368"/>
        <p:guide pos="13824"/>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45" d="100"/>
          <a:sy n="45" d="100"/>
        </p:scale>
        <p:origin x="-1956" y="-11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btusa.boystown.org\HC\Home\hecand\Resources\Research%20stuff\Mindfulness\Mindfulness_FT's\Data_Burnout_M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tusa.boystown.org\HC\Home\hecand\Resources\Research%20stuff\Mindfulness\Mindfulness_FT's\Data_Burnout_M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tusa.boystown.org\HC\Home\hecand\Resources\Research%20stuff\Mindfulness\Mindfulness_FT's\Data_Burnout_MR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btusa.boystown.org\HC\Home\hecand\Resources\Research%20stuff\Mindfulness\Mindfulness_FT's\Point%20Card%20Data%20Mindfulness%20group%20JT%206.2.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9890416457534E-2"/>
          <c:y val="3.452008372371175E-2"/>
          <c:w val="0.78705452431718947"/>
          <c:h val="0.86381673809761117"/>
        </c:manualLayout>
      </c:layout>
      <c:lineChart>
        <c:grouping val="standard"/>
        <c:varyColors val="0"/>
        <c:ser>
          <c:idx val="0"/>
          <c:order val="0"/>
          <c:tx>
            <c:strRef>
              <c:f>Sheet1!$CL$15</c:f>
              <c:strCache>
                <c:ptCount val="1"/>
                <c:pt idx="0">
                  <c:v>P1</c:v>
                </c:pt>
              </c:strCache>
            </c:strRef>
          </c:tx>
          <c:spPr>
            <a:ln w="76200">
              <a:solidFill>
                <a:schemeClr val="accent1"/>
              </a:solidFill>
            </a:ln>
          </c:spPr>
          <c:marker>
            <c:symbol val="none"/>
          </c:marker>
          <c:cat>
            <c:strRef>
              <c:f>Sheet1!$CM$14:$CN$14</c:f>
              <c:strCache>
                <c:ptCount val="2"/>
                <c:pt idx="0">
                  <c:v>Pre-Burnout</c:v>
                </c:pt>
                <c:pt idx="1">
                  <c:v>Post-Burnout </c:v>
                </c:pt>
              </c:strCache>
            </c:strRef>
          </c:cat>
          <c:val>
            <c:numRef>
              <c:f>Sheet1!$CM$15:$CN$15</c:f>
              <c:numCache>
                <c:formatCode>General</c:formatCode>
                <c:ptCount val="2"/>
                <c:pt idx="0">
                  <c:v>19</c:v>
                </c:pt>
                <c:pt idx="1">
                  <c:v>10</c:v>
                </c:pt>
              </c:numCache>
            </c:numRef>
          </c:val>
          <c:smooth val="0"/>
        </c:ser>
        <c:ser>
          <c:idx val="1"/>
          <c:order val="1"/>
          <c:tx>
            <c:strRef>
              <c:f>Sheet1!$CL$16</c:f>
              <c:strCache>
                <c:ptCount val="1"/>
                <c:pt idx="0">
                  <c:v>P2</c:v>
                </c:pt>
              </c:strCache>
            </c:strRef>
          </c:tx>
          <c:spPr>
            <a:ln w="76200">
              <a:solidFill>
                <a:schemeClr val="tx1"/>
              </a:solidFill>
            </a:ln>
          </c:spPr>
          <c:marker>
            <c:symbol val="none"/>
          </c:marker>
          <c:cat>
            <c:strRef>
              <c:f>Sheet1!$CM$14:$CN$14</c:f>
              <c:strCache>
                <c:ptCount val="2"/>
                <c:pt idx="0">
                  <c:v>Pre-Burnout</c:v>
                </c:pt>
                <c:pt idx="1">
                  <c:v>Post-Burnout </c:v>
                </c:pt>
              </c:strCache>
            </c:strRef>
          </c:cat>
          <c:val>
            <c:numRef>
              <c:f>Sheet1!$CM$16:$CN$16</c:f>
              <c:numCache>
                <c:formatCode>General</c:formatCode>
                <c:ptCount val="2"/>
                <c:pt idx="0">
                  <c:v>24</c:v>
                </c:pt>
                <c:pt idx="1">
                  <c:v>14</c:v>
                </c:pt>
              </c:numCache>
            </c:numRef>
          </c:val>
          <c:smooth val="0"/>
        </c:ser>
        <c:ser>
          <c:idx val="2"/>
          <c:order val="2"/>
          <c:tx>
            <c:strRef>
              <c:f>Sheet1!$CL$17</c:f>
              <c:strCache>
                <c:ptCount val="1"/>
                <c:pt idx="0">
                  <c:v>P3</c:v>
                </c:pt>
              </c:strCache>
            </c:strRef>
          </c:tx>
          <c:spPr>
            <a:ln w="76200">
              <a:solidFill>
                <a:srgbClr val="92D050"/>
              </a:solidFill>
            </a:ln>
          </c:spPr>
          <c:marker>
            <c:symbol val="none"/>
          </c:marker>
          <c:cat>
            <c:strRef>
              <c:f>Sheet1!$CM$14:$CN$14</c:f>
              <c:strCache>
                <c:ptCount val="2"/>
                <c:pt idx="0">
                  <c:v>Pre-Burnout</c:v>
                </c:pt>
                <c:pt idx="1">
                  <c:v>Post-Burnout </c:v>
                </c:pt>
              </c:strCache>
            </c:strRef>
          </c:cat>
          <c:val>
            <c:numRef>
              <c:f>Sheet1!$CM$17:$CN$17</c:f>
              <c:numCache>
                <c:formatCode>General</c:formatCode>
                <c:ptCount val="2"/>
                <c:pt idx="0">
                  <c:v>23</c:v>
                </c:pt>
                <c:pt idx="1">
                  <c:v>17</c:v>
                </c:pt>
              </c:numCache>
            </c:numRef>
          </c:val>
          <c:smooth val="0"/>
        </c:ser>
        <c:dLbls>
          <c:showLegendKey val="0"/>
          <c:showVal val="0"/>
          <c:showCatName val="0"/>
          <c:showSerName val="0"/>
          <c:showPercent val="0"/>
          <c:showBubbleSize val="0"/>
        </c:dLbls>
        <c:marker val="1"/>
        <c:smooth val="0"/>
        <c:axId val="76192768"/>
        <c:axId val="76194560"/>
      </c:lineChart>
      <c:catAx>
        <c:axId val="76192768"/>
        <c:scaling>
          <c:orientation val="minMax"/>
        </c:scaling>
        <c:delete val="0"/>
        <c:axPos val="b"/>
        <c:majorTickMark val="out"/>
        <c:minorTickMark val="none"/>
        <c:tickLblPos val="nextTo"/>
        <c:txPr>
          <a:bodyPr/>
          <a:lstStyle/>
          <a:p>
            <a:pPr>
              <a:defRPr sz="2500" baseline="0"/>
            </a:pPr>
            <a:endParaRPr lang="en-US"/>
          </a:p>
        </c:txPr>
        <c:crossAx val="76194560"/>
        <c:crosses val="autoZero"/>
        <c:auto val="1"/>
        <c:lblAlgn val="ctr"/>
        <c:lblOffset val="100"/>
        <c:noMultiLvlLbl val="0"/>
      </c:catAx>
      <c:valAx>
        <c:axId val="76194560"/>
        <c:scaling>
          <c:orientation val="minMax"/>
        </c:scaling>
        <c:delete val="0"/>
        <c:axPos val="l"/>
        <c:majorGridlines/>
        <c:numFmt formatCode="General" sourceLinked="1"/>
        <c:majorTickMark val="out"/>
        <c:minorTickMark val="none"/>
        <c:tickLblPos val="nextTo"/>
        <c:crossAx val="76192768"/>
        <c:crosses val="autoZero"/>
        <c:crossBetween val="between"/>
      </c:valAx>
      <c:spPr>
        <a:ln cmpd="sng"/>
      </c:spPr>
    </c:plotArea>
    <c:legend>
      <c:legendPos val="r"/>
      <c:layout>
        <c:manualLayout>
          <c:xMode val="edge"/>
          <c:yMode val="edge"/>
          <c:x val="0.89257218787644899"/>
          <c:y val="0.43065517126814845"/>
          <c:w val="0.1007611460401447"/>
          <c:h val="0.20198079670420943"/>
        </c:manualLayout>
      </c:layout>
      <c:overlay val="0"/>
    </c:legend>
    <c:plotVisOnly val="1"/>
    <c:dispBlanksAs val="gap"/>
    <c:showDLblsOverMax val="0"/>
  </c:chart>
  <c:txPr>
    <a:bodyPr/>
    <a:lstStyle/>
    <a:p>
      <a:pPr>
        <a:defRPr sz="20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705365045289342E-2"/>
          <c:y val="3.0989620615604868E-2"/>
          <c:w val="0.83284550778675404"/>
          <c:h val="0.86638093533762828"/>
        </c:manualLayout>
      </c:layout>
      <c:lineChart>
        <c:grouping val="standard"/>
        <c:varyColors val="0"/>
        <c:ser>
          <c:idx val="0"/>
          <c:order val="0"/>
          <c:tx>
            <c:strRef>
              <c:f>Sheet1!$CO$15</c:f>
              <c:strCache>
                <c:ptCount val="1"/>
                <c:pt idx="0">
                  <c:v>P1</c:v>
                </c:pt>
              </c:strCache>
            </c:strRef>
          </c:tx>
          <c:spPr>
            <a:ln w="76200"/>
          </c:spPr>
          <c:marker>
            <c:symbol val="none"/>
          </c:marker>
          <c:cat>
            <c:strRef>
              <c:f>Sheet1!$CP$14:$CQ$14</c:f>
              <c:strCache>
                <c:ptCount val="2"/>
                <c:pt idx="0">
                  <c:v>Pre-Depersonalization</c:v>
                </c:pt>
                <c:pt idx="1">
                  <c:v>Post-Depersonalization</c:v>
                </c:pt>
              </c:strCache>
            </c:strRef>
          </c:cat>
          <c:val>
            <c:numRef>
              <c:f>Sheet1!$CP$15:$CQ$15</c:f>
              <c:numCache>
                <c:formatCode>General</c:formatCode>
                <c:ptCount val="2"/>
                <c:pt idx="0">
                  <c:v>19</c:v>
                </c:pt>
                <c:pt idx="1">
                  <c:v>21</c:v>
                </c:pt>
              </c:numCache>
            </c:numRef>
          </c:val>
          <c:smooth val="0"/>
        </c:ser>
        <c:ser>
          <c:idx val="1"/>
          <c:order val="1"/>
          <c:tx>
            <c:strRef>
              <c:f>Sheet1!$CO$16</c:f>
              <c:strCache>
                <c:ptCount val="1"/>
                <c:pt idx="0">
                  <c:v>P2</c:v>
                </c:pt>
              </c:strCache>
            </c:strRef>
          </c:tx>
          <c:spPr>
            <a:ln w="76200">
              <a:solidFill>
                <a:schemeClr val="tx1"/>
              </a:solidFill>
            </a:ln>
          </c:spPr>
          <c:marker>
            <c:symbol val="none"/>
          </c:marker>
          <c:cat>
            <c:strRef>
              <c:f>Sheet1!$CP$14:$CQ$14</c:f>
              <c:strCache>
                <c:ptCount val="2"/>
                <c:pt idx="0">
                  <c:v>Pre-Depersonalization</c:v>
                </c:pt>
                <c:pt idx="1">
                  <c:v>Post-Depersonalization</c:v>
                </c:pt>
              </c:strCache>
            </c:strRef>
          </c:cat>
          <c:val>
            <c:numRef>
              <c:f>Sheet1!$CP$16:$CQ$16</c:f>
              <c:numCache>
                <c:formatCode>General</c:formatCode>
                <c:ptCount val="2"/>
                <c:pt idx="0">
                  <c:v>18</c:v>
                </c:pt>
                <c:pt idx="1">
                  <c:v>17</c:v>
                </c:pt>
              </c:numCache>
            </c:numRef>
          </c:val>
          <c:smooth val="0"/>
        </c:ser>
        <c:ser>
          <c:idx val="2"/>
          <c:order val="2"/>
          <c:tx>
            <c:strRef>
              <c:f>Sheet1!$CO$17</c:f>
              <c:strCache>
                <c:ptCount val="1"/>
                <c:pt idx="0">
                  <c:v>P3</c:v>
                </c:pt>
              </c:strCache>
            </c:strRef>
          </c:tx>
          <c:spPr>
            <a:ln w="76200">
              <a:solidFill>
                <a:srgbClr val="92D050"/>
              </a:solidFill>
            </a:ln>
          </c:spPr>
          <c:marker>
            <c:symbol val="none"/>
          </c:marker>
          <c:cat>
            <c:strRef>
              <c:f>Sheet1!$CP$14:$CQ$14</c:f>
              <c:strCache>
                <c:ptCount val="2"/>
                <c:pt idx="0">
                  <c:v>Pre-Depersonalization</c:v>
                </c:pt>
                <c:pt idx="1">
                  <c:v>Post-Depersonalization</c:v>
                </c:pt>
              </c:strCache>
            </c:strRef>
          </c:cat>
          <c:val>
            <c:numRef>
              <c:f>Sheet1!$CP$17:$CQ$17</c:f>
              <c:numCache>
                <c:formatCode>General</c:formatCode>
                <c:ptCount val="2"/>
                <c:pt idx="0">
                  <c:v>17</c:v>
                </c:pt>
                <c:pt idx="1">
                  <c:v>7</c:v>
                </c:pt>
              </c:numCache>
            </c:numRef>
          </c:val>
          <c:smooth val="0"/>
        </c:ser>
        <c:dLbls>
          <c:showLegendKey val="0"/>
          <c:showVal val="0"/>
          <c:showCatName val="0"/>
          <c:showSerName val="0"/>
          <c:showPercent val="0"/>
          <c:showBubbleSize val="0"/>
        </c:dLbls>
        <c:marker val="1"/>
        <c:smooth val="0"/>
        <c:axId val="76814208"/>
        <c:axId val="76815744"/>
      </c:lineChart>
      <c:catAx>
        <c:axId val="76814208"/>
        <c:scaling>
          <c:orientation val="minMax"/>
        </c:scaling>
        <c:delete val="0"/>
        <c:axPos val="b"/>
        <c:majorTickMark val="out"/>
        <c:minorTickMark val="none"/>
        <c:tickLblPos val="nextTo"/>
        <c:txPr>
          <a:bodyPr/>
          <a:lstStyle/>
          <a:p>
            <a:pPr>
              <a:defRPr sz="2500" baseline="0"/>
            </a:pPr>
            <a:endParaRPr lang="en-US"/>
          </a:p>
        </c:txPr>
        <c:crossAx val="76815744"/>
        <c:crosses val="autoZero"/>
        <c:auto val="1"/>
        <c:lblAlgn val="ctr"/>
        <c:lblOffset val="100"/>
        <c:noMultiLvlLbl val="0"/>
      </c:catAx>
      <c:valAx>
        <c:axId val="76815744"/>
        <c:scaling>
          <c:orientation val="minMax"/>
        </c:scaling>
        <c:delete val="0"/>
        <c:axPos val="l"/>
        <c:majorGridlines/>
        <c:numFmt formatCode="General" sourceLinked="1"/>
        <c:majorTickMark val="out"/>
        <c:minorTickMark val="none"/>
        <c:tickLblPos val="nextTo"/>
        <c:txPr>
          <a:bodyPr/>
          <a:lstStyle/>
          <a:p>
            <a:pPr>
              <a:defRPr sz="2000" baseline="0"/>
            </a:pPr>
            <a:endParaRPr lang="en-US"/>
          </a:p>
        </c:txPr>
        <c:crossAx val="76814208"/>
        <c:crosses val="autoZero"/>
        <c:crossBetween val="between"/>
      </c:valAx>
    </c:plotArea>
    <c:legend>
      <c:legendPos val="r"/>
      <c:layout>
        <c:manualLayout>
          <c:xMode val="edge"/>
          <c:yMode val="edge"/>
          <c:x val="0.90351769203246524"/>
          <c:y val="0.45100483178239081"/>
          <c:w val="8.9307572076907149E-2"/>
          <c:h val="0.21920245764733953"/>
        </c:manualLayout>
      </c:layout>
      <c:overlay val="0"/>
      <c:txPr>
        <a:bodyPr/>
        <a:lstStyle/>
        <a:p>
          <a:pPr>
            <a:defRPr sz="20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61039223243949E-2"/>
          <c:y val="6.6411289106103111E-2"/>
          <c:w val="0.84349714589872071"/>
          <c:h val="0.83042402027332796"/>
        </c:manualLayout>
      </c:layout>
      <c:lineChart>
        <c:grouping val="standard"/>
        <c:varyColors val="0"/>
        <c:ser>
          <c:idx val="0"/>
          <c:order val="0"/>
          <c:tx>
            <c:strRef>
              <c:f>Sheet1!$CR$15</c:f>
              <c:strCache>
                <c:ptCount val="1"/>
                <c:pt idx="0">
                  <c:v>P1</c:v>
                </c:pt>
              </c:strCache>
            </c:strRef>
          </c:tx>
          <c:spPr>
            <a:ln w="76200"/>
          </c:spPr>
          <c:marker>
            <c:symbol val="none"/>
          </c:marker>
          <c:cat>
            <c:strRef>
              <c:f>Sheet1!$CS$14:$CT$14</c:f>
              <c:strCache>
                <c:ptCount val="2"/>
                <c:pt idx="0">
                  <c:v>Pre-Personal Achievement</c:v>
                </c:pt>
                <c:pt idx="1">
                  <c:v>Post-Personal Achievement </c:v>
                </c:pt>
              </c:strCache>
            </c:strRef>
          </c:cat>
          <c:val>
            <c:numRef>
              <c:f>Sheet1!$CS$15:$CT$15</c:f>
              <c:numCache>
                <c:formatCode>General</c:formatCode>
                <c:ptCount val="2"/>
                <c:pt idx="0">
                  <c:v>43</c:v>
                </c:pt>
                <c:pt idx="1">
                  <c:v>41</c:v>
                </c:pt>
              </c:numCache>
            </c:numRef>
          </c:val>
          <c:smooth val="0"/>
        </c:ser>
        <c:ser>
          <c:idx val="1"/>
          <c:order val="1"/>
          <c:tx>
            <c:strRef>
              <c:f>Sheet1!$CR$16</c:f>
              <c:strCache>
                <c:ptCount val="1"/>
                <c:pt idx="0">
                  <c:v>P2</c:v>
                </c:pt>
              </c:strCache>
            </c:strRef>
          </c:tx>
          <c:spPr>
            <a:ln w="76200">
              <a:solidFill>
                <a:schemeClr val="tx1"/>
              </a:solidFill>
            </a:ln>
          </c:spPr>
          <c:marker>
            <c:symbol val="none"/>
          </c:marker>
          <c:cat>
            <c:strRef>
              <c:f>Sheet1!$CS$14:$CT$14</c:f>
              <c:strCache>
                <c:ptCount val="2"/>
                <c:pt idx="0">
                  <c:v>Pre-Personal Achievement</c:v>
                </c:pt>
                <c:pt idx="1">
                  <c:v>Post-Personal Achievement </c:v>
                </c:pt>
              </c:strCache>
            </c:strRef>
          </c:cat>
          <c:val>
            <c:numRef>
              <c:f>Sheet1!$CS$16:$CT$16</c:f>
              <c:numCache>
                <c:formatCode>General</c:formatCode>
                <c:ptCount val="2"/>
                <c:pt idx="0">
                  <c:v>25</c:v>
                </c:pt>
                <c:pt idx="1">
                  <c:v>29</c:v>
                </c:pt>
              </c:numCache>
            </c:numRef>
          </c:val>
          <c:smooth val="0"/>
        </c:ser>
        <c:ser>
          <c:idx val="2"/>
          <c:order val="2"/>
          <c:tx>
            <c:strRef>
              <c:f>Sheet1!$CR$17</c:f>
              <c:strCache>
                <c:ptCount val="1"/>
                <c:pt idx="0">
                  <c:v>P3</c:v>
                </c:pt>
              </c:strCache>
            </c:strRef>
          </c:tx>
          <c:spPr>
            <a:ln w="76200">
              <a:solidFill>
                <a:srgbClr val="92D050"/>
              </a:solidFill>
            </a:ln>
          </c:spPr>
          <c:marker>
            <c:symbol val="none"/>
          </c:marker>
          <c:cat>
            <c:strRef>
              <c:f>Sheet1!$CS$14:$CT$14</c:f>
              <c:strCache>
                <c:ptCount val="2"/>
                <c:pt idx="0">
                  <c:v>Pre-Personal Achievement</c:v>
                </c:pt>
                <c:pt idx="1">
                  <c:v>Post-Personal Achievement </c:v>
                </c:pt>
              </c:strCache>
            </c:strRef>
          </c:cat>
          <c:val>
            <c:numRef>
              <c:f>Sheet1!$CS$17:$CT$17</c:f>
              <c:numCache>
                <c:formatCode>General</c:formatCode>
                <c:ptCount val="2"/>
                <c:pt idx="0">
                  <c:v>39</c:v>
                </c:pt>
                <c:pt idx="1">
                  <c:v>39</c:v>
                </c:pt>
              </c:numCache>
            </c:numRef>
          </c:val>
          <c:smooth val="0"/>
        </c:ser>
        <c:dLbls>
          <c:showLegendKey val="0"/>
          <c:showVal val="0"/>
          <c:showCatName val="0"/>
          <c:showSerName val="0"/>
          <c:showPercent val="0"/>
          <c:showBubbleSize val="0"/>
        </c:dLbls>
        <c:marker val="1"/>
        <c:smooth val="0"/>
        <c:axId val="76849920"/>
        <c:axId val="76851456"/>
      </c:lineChart>
      <c:catAx>
        <c:axId val="76849920"/>
        <c:scaling>
          <c:orientation val="minMax"/>
        </c:scaling>
        <c:delete val="0"/>
        <c:axPos val="b"/>
        <c:majorTickMark val="out"/>
        <c:minorTickMark val="none"/>
        <c:tickLblPos val="nextTo"/>
        <c:txPr>
          <a:bodyPr/>
          <a:lstStyle/>
          <a:p>
            <a:pPr>
              <a:defRPr sz="2500" baseline="0"/>
            </a:pPr>
            <a:endParaRPr lang="en-US"/>
          </a:p>
        </c:txPr>
        <c:crossAx val="76851456"/>
        <c:crosses val="autoZero"/>
        <c:auto val="1"/>
        <c:lblAlgn val="ctr"/>
        <c:lblOffset val="100"/>
        <c:noMultiLvlLbl val="0"/>
      </c:catAx>
      <c:valAx>
        <c:axId val="76851456"/>
        <c:scaling>
          <c:orientation val="minMax"/>
          <c:min val="20"/>
        </c:scaling>
        <c:delete val="0"/>
        <c:axPos val="l"/>
        <c:majorGridlines/>
        <c:numFmt formatCode="General" sourceLinked="1"/>
        <c:majorTickMark val="out"/>
        <c:minorTickMark val="none"/>
        <c:tickLblPos val="nextTo"/>
        <c:txPr>
          <a:bodyPr/>
          <a:lstStyle/>
          <a:p>
            <a:pPr>
              <a:defRPr sz="2000" baseline="0"/>
            </a:pPr>
            <a:endParaRPr lang="en-US"/>
          </a:p>
        </c:txPr>
        <c:crossAx val="76849920"/>
        <c:crosses val="autoZero"/>
        <c:crossBetween val="between"/>
      </c:valAx>
      <c:spPr>
        <a:noFill/>
        <a:ln w="25400">
          <a:noFill/>
        </a:ln>
      </c:spPr>
    </c:plotArea>
    <c:legend>
      <c:legendPos val="r"/>
      <c:layout>
        <c:manualLayout>
          <c:xMode val="edge"/>
          <c:yMode val="edge"/>
          <c:x val="0.90246498907916228"/>
          <c:y val="0.45044166892931486"/>
          <c:w val="9.0542003927830697E-2"/>
          <c:h val="0.21597489968926298"/>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000" baseline="0" dirty="0" smtClean="0"/>
              <a:t>Pre and Post-Group Ratio of Positive to Negative Teaching Interactions with Program Youth</a:t>
            </a:r>
            <a:endParaRPr lang="en-US" sz="2000" baseline="0" dirty="0"/>
          </a:p>
        </c:rich>
      </c:tx>
      <c:layout/>
      <c:overlay val="0"/>
    </c:title>
    <c:autoTitleDeleted val="0"/>
    <c:plotArea>
      <c:layout>
        <c:manualLayout>
          <c:layoutTarget val="inner"/>
          <c:xMode val="edge"/>
          <c:yMode val="edge"/>
          <c:x val="4.4530606574205149E-2"/>
          <c:y val="0.22819459268928907"/>
          <c:w val="0.8522874600235677"/>
          <c:h val="0.72264817841756279"/>
        </c:manualLayout>
      </c:layout>
      <c:barChart>
        <c:barDir val="col"/>
        <c:grouping val="clustered"/>
        <c:varyColors val="0"/>
        <c:ser>
          <c:idx val="0"/>
          <c:order val="0"/>
          <c:tx>
            <c:strRef>
              <c:f>Sheet1!$M$23</c:f>
              <c:strCache>
                <c:ptCount val="1"/>
                <c:pt idx="0">
                  <c:v>Time 1</c:v>
                </c:pt>
              </c:strCache>
            </c:strRef>
          </c:tx>
          <c:invertIfNegative val="0"/>
          <c:dLbls>
            <c:showLegendKey val="0"/>
            <c:showVal val="1"/>
            <c:showCatName val="0"/>
            <c:showSerName val="0"/>
            <c:showPercent val="0"/>
            <c:showBubbleSize val="0"/>
            <c:showLeaderLines val="0"/>
          </c:dLbls>
          <c:cat>
            <c:strRef>
              <c:f>Sheet1!$N$22:$O$22</c:f>
              <c:strCache>
                <c:ptCount val="2"/>
                <c:pt idx="0">
                  <c:v>P1</c:v>
                </c:pt>
                <c:pt idx="1">
                  <c:v>P2</c:v>
                </c:pt>
              </c:strCache>
            </c:strRef>
          </c:cat>
          <c:val>
            <c:numRef>
              <c:f>Sheet1!$N$23:$O$23</c:f>
              <c:numCache>
                <c:formatCode>General</c:formatCode>
                <c:ptCount val="2"/>
                <c:pt idx="0">
                  <c:v>8.6999999999999993</c:v>
                </c:pt>
                <c:pt idx="1">
                  <c:v>8.3000000000000007</c:v>
                </c:pt>
              </c:numCache>
            </c:numRef>
          </c:val>
        </c:ser>
        <c:ser>
          <c:idx val="1"/>
          <c:order val="1"/>
          <c:tx>
            <c:strRef>
              <c:f>Sheet1!$M$24</c:f>
              <c:strCache>
                <c:ptCount val="1"/>
                <c:pt idx="0">
                  <c:v>Time 2</c:v>
                </c:pt>
              </c:strCache>
            </c:strRef>
          </c:tx>
          <c:invertIfNegative val="0"/>
          <c:dLbls>
            <c:showLegendKey val="0"/>
            <c:showVal val="1"/>
            <c:showCatName val="0"/>
            <c:showSerName val="0"/>
            <c:showPercent val="0"/>
            <c:showBubbleSize val="0"/>
            <c:showLeaderLines val="0"/>
          </c:dLbls>
          <c:cat>
            <c:strRef>
              <c:f>Sheet1!$N$22:$O$22</c:f>
              <c:strCache>
                <c:ptCount val="2"/>
                <c:pt idx="0">
                  <c:v>P1</c:v>
                </c:pt>
                <c:pt idx="1">
                  <c:v>P2</c:v>
                </c:pt>
              </c:strCache>
            </c:strRef>
          </c:cat>
          <c:val>
            <c:numRef>
              <c:f>Sheet1!$N$24:$O$24</c:f>
              <c:numCache>
                <c:formatCode>General</c:formatCode>
                <c:ptCount val="2"/>
                <c:pt idx="0">
                  <c:v>13.3</c:v>
                </c:pt>
                <c:pt idx="1">
                  <c:v>23.8</c:v>
                </c:pt>
              </c:numCache>
            </c:numRef>
          </c:val>
        </c:ser>
        <c:dLbls>
          <c:showLegendKey val="0"/>
          <c:showVal val="0"/>
          <c:showCatName val="0"/>
          <c:showSerName val="0"/>
          <c:showPercent val="0"/>
          <c:showBubbleSize val="0"/>
        </c:dLbls>
        <c:gapWidth val="150"/>
        <c:axId val="76226560"/>
        <c:axId val="76228096"/>
      </c:barChart>
      <c:catAx>
        <c:axId val="76226560"/>
        <c:scaling>
          <c:orientation val="minMax"/>
        </c:scaling>
        <c:delete val="0"/>
        <c:axPos val="b"/>
        <c:majorTickMark val="none"/>
        <c:minorTickMark val="none"/>
        <c:tickLblPos val="nextTo"/>
        <c:crossAx val="76228096"/>
        <c:crosses val="autoZero"/>
        <c:auto val="1"/>
        <c:lblAlgn val="ctr"/>
        <c:lblOffset val="100"/>
        <c:noMultiLvlLbl val="0"/>
      </c:catAx>
      <c:valAx>
        <c:axId val="76228096"/>
        <c:scaling>
          <c:orientation val="minMax"/>
        </c:scaling>
        <c:delete val="0"/>
        <c:axPos val="l"/>
        <c:numFmt formatCode="General" sourceLinked="1"/>
        <c:majorTickMark val="none"/>
        <c:minorTickMark val="none"/>
        <c:tickLblPos val="nextTo"/>
        <c:crossAx val="76226560"/>
        <c:crosses val="autoZero"/>
        <c:crossBetween val="between"/>
      </c:valAx>
    </c:plotArea>
    <c:legend>
      <c:legendPos val="r"/>
      <c:layout/>
      <c:overlay val="0"/>
      <c:txPr>
        <a:bodyPr/>
        <a:lstStyle/>
        <a:p>
          <a:pPr>
            <a:defRPr sz="2400" baseline="0"/>
          </a:pPr>
          <a:endParaRPr lang="en-US"/>
        </a:p>
      </c:txPr>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6-04-25T12:22:31.410" idx="1">
    <p:pos x="7632" y="18096"/>
    <p:text>frequency of each interaction type?</p:text>
  </p:cm>
  <p:cm authorId="1" dt="2016-04-25T12:23:23.442" idx="2">
    <p:pos x="984" y="10800"/>
    <p:text>consistent practice of mindfulness exercises?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1"/>
            <a:ext cx="4029075" cy="349250"/>
          </a:xfrm>
          <a:prstGeom prst="rect">
            <a:avLst/>
          </a:prstGeom>
          <a:noFill/>
          <a:ln w="9525">
            <a:noFill/>
            <a:miter lim="800000"/>
            <a:headEnd/>
            <a:tailEnd/>
          </a:ln>
          <a:effectLst/>
        </p:spPr>
        <p:txBody>
          <a:bodyPr vert="horz" wrap="square" lIns="87605" tIns="43804" rIns="87605" bIns="43804" numCol="1" anchor="t" anchorCtr="0" compatLnSpc="1">
            <a:prstTxWarp prst="textNoShape">
              <a:avLst/>
            </a:prstTxWarp>
          </a:bodyPr>
          <a:lstStyle>
            <a:lvl1pPr defTabSz="876064" eaLnBrk="1" hangingPunct="1">
              <a:defRPr sz="1100"/>
            </a:lvl1pPr>
          </a:lstStyle>
          <a:p>
            <a:pPr>
              <a:defRPr/>
            </a:pPr>
            <a:endParaRPr lang="en-US"/>
          </a:p>
        </p:txBody>
      </p:sp>
      <p:sp>
        <p:nvSpPr>
          <p:cNvPr id="91139" name="Rectangle 3"/>
          <p:cNvSpPr>
            <a:spLocks noGrp="1" noChangeArrowheads="1"/>
          </p:cNvSpPr>
          <p:nvPr>
            <p:ph type="dt" sz="quarter" idx="1"/>
          </p:nvPr>
        </p:nvSpPr>
        <p:spPr bwMode="auto">
          <a:xfrm>
            <a:off x="5265739" y="1"/>
            <a:ext cx="4029075" cy="349250"/>
          </a:xfrm>
          <a:prstGeom prst="rect">
            <a:avLst/>
          </a:prstGeom>
          <a:noFill/>
          <a:ln w="9525">
            <a:noFill/>
            <a:miter lim="800000"/>
            <a:headEnd/>
            <a:tailEnd/>
          </a:ln>
          <a:effectLst/>
        </p:spPr>
        <p:txBody>
          <a:bodyPr vert="horz" wrap="square" lIns="87605" tIns="43804" rIns="87605" bIns="43804" numCol="1" anchor="t" anchorCtr="0" compatLnSpc="1">
            <a:prstTxWarp prst="textNoShape">
              <a:avLst/>
            </a:prstTxWarp>
          </a:bodyPr>
          <a:lstStyle>
            <a:lvl1pPr algn="r" defTabSz="876064" eaLnBrk="1" hangingPunct="1">
              <a:defRPr sz="1100"/>
            </a:lvl1pPr>
          </a:lstStyle>
          <a:p>
            <a:pPr>
              <a:defRPr/>
            </a:pPr>
            <a:endParaRPr lang="en-US"/>
          </a:p>
        </p:txBody>
      </p:sp>
      <p:sp>
        <p:nvSpPr>
          <p:cNvPr id="91140" name="Rectangle 4"/>
          <p:cNvSpPr>
            <a:spLocks noGrp="1" noChangeArrowheads="1"/>
          </p:cNvSpPr>
          <p:nvPr>
            <p:ph type="ftr" sz="quarter" idx="2"/>
          </p:nvPr>
        </p:nvSpPr>
        <p:spPr bwMode="auto">
          <a:xfrm>
            <a:off x="0" y="6659563"/>
            <a:ext cx="4029075" cy="349250"/>
          </a:xfrm>
          <a:prstGeom prst="rect">
            <a:avLst/>
          </a:prstGeom>
          <a:noFill/>
          <a:ln w="9525">
            <a:noFill/>
            <a:miter lim="800000"/>
            <a:headEnd/>
            <a:tailEnd/>
          </a:ln>
          <a:effectLst/>
        </p:spPr>
        <p:txBody>
          <a:bodyPr vert="horz" wrap="square" lIns="87605" tIns="43804" rIns="87605" bIns="43804" numCol="1" anchor="b" anchorCtr="0" compatLnSpc="1">
            <a:prstTxWarp prst="textNoShape">
              <a:avLst/>
            </a:prstTxWarp>
          </a:bodyPr>
          <a:lstStyle>
            <a:lvl1pPr defTabSz="876064" eaLnBrk="1" hangingPunct="1">
              <a:defRPr sz="1100"/>
            </a:lvl1pPr>
          </a:lstStyle>
          <a:p>
            <a:pPr>
              <a:defRPr/>
            </a:pPr>
            <a:endParaRPr lang="en-US"/>
          </a:p>
        </p:txBody>
      </p:sp>
      <p:sp>
        <p:nvSpPr>
          <p:cNvPr id="91141" name="Rectangle 5"/>
          <p:cNvSpPr>
            <a:spLocks noGrp="1" noChangeArrowheads="1"/>
          </p:cNvSpPr>
          <p:nvPr>
            <p:ph type="sldNum" sz="quarter" idx="3"/>
          </p:nvPr>
        </p:nvSpPr>
        <p:spPr bwMode="auto">
          <a:xfrm>
            <a:off x="5265739" y="6659563"/>
            <a:ext cx="4029075" cy="349250"/>
          </a:xfrm>
          <a:prstGeom prst="rect">
            <a:avLst/>
          </a:prstGeom>
          <a:noFill/>
          <a:ln w="9525">
            <a:noFill/>
            <a:miter lim="800000"/>
            <a:headEnd/>
            <a:tailEnd/>
          </a:ln>
          <a:effectLst/>
        </p:spPr>
        <p:txBody>
          <a:bodyPr vert="horz" wrap="square" lIns="87605" tIns="43804" rIns="87605" bIns="43804" numCol="1" anchor="b" anchorCtr="0" compatLnSpc="1">
            <a:prstTxWarp prst="textNoShape">
              <a:avLst/>
            </a:prstTxWarp>
          </a:bodyPr>
          <a:lstStyle>
            <a:lvl1pPr algn="r" defTabSz="876064" eaLnBrk="1" hangingPunct="1">
              <a:defRPr sz="1100"/>
            </a:lvl1pPr>
          </a:lstStyle>
          <a:p>
            <a:pPr>
              <a:defRPr/>
            </a:pPr>
            <a:fld id="{B779AD35-EAB1-424A-9BF9-F3674F3FC1AE}" type="slidenum">
              <a:rPr lang="en-US"/>
              <a:pPr>
                <a:defRPr/>
              </a:pPr>
              <a:t>‹#›</a:t>
            </a:fld>
            <a:endParaRPr lang="en-US"/>
          </a:p>
        </p:txBody>
      </p:sp>
    </p:spTree>
    <p:extLst>
      <p:ext uri="{BB962C8B-B14F-4D97-AF65-F5344CB8AC3E}">
        <p14:creationId xmlns:p14="http://schemas.microsoft.com/office/powerpoint/2010/main" val="175233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2559" tIns="46281" rIns="92559" bIns="46281" numCol="1" anchor="t" anchorCtr="0" compatLnSpc="1">
            <a:prstTxWarp prst="textNoShape">
              <a:avLst/>
            </a:prstTxWarp>
          </a:bodyPr>
          <a:lstStyle>
            <a:lvl1pPr defTabSz="926082" eaLnBrk="1" hangingPunct="1">
              <a:defRPr sz="1100"/>
            </a:lvl1pPr>
          </a:lstStyle>
          <a:p>
            <a:pPr>
              <a:defRPr/>
            </a:pPr>
            <a:endParaRPr lang="en-US"/>
          </a:p>
        </p:txBody>
      </p:sp>
      <p:sp>
        <p:nvSpPr>
          <p:cNvPr id="61443" name="Rectangle 3"/>
          <p:cNvSpPr>
            <a:spLocks noGrp="1" noChangeArrowheads="1"/>
          </p:cNvSpPr>
          <p:nvPr>
            <p:ph type="dt" idx="1"/>
          </p:nvPr>
        </p:nvSpPr>
        <p:spPr bwMode="auto">
          <a:xfrm>
            <a:off x="5265739" y="0"/>
            <a:ext cx="4029075" cy="350838"/>
          </a:xfrm>
          <a:prstGeom prst="rect">
            <a:avLst/>
          </a:prstGeom>
          <a:noFill/>
          <a:ln w="9525">
            <a:noFill/>
            <a:miter lim="800000"/>
            <a:headEnd/>
            <a:tailEnd/>
          </a:ln>
          <a:effectLst/>
        </p:spPr>
        <p:txBody>
          <a:bodyPr vert="horz" wrap="square" lIns="92559" tIns="46281" rIns="92559" bIns="46281" numCol="1" anchor="t" anchorCtr="0" compatLnSpc="1">
            <a:prstTxWarp prst="textNoShape">
              <a:avLst/>
            </a:prstTxWarp>
          </a:bodyPr>
          <a:lstStyle>
            <a:lvl1pPr algn="r" defTabSz="926082" eaLnBrk="1" hangingPunct="1">
              <a:defRPr sz="1100"/>
            </a:lvl1pPr>
          </a:lstStyle>
          <a:p>
            <a:pPr>
              <a:defRPr/>
            </a:pPr>
            <a:endParaRPr lang="en-US"/>
          </a:p>
        </p:txBody>
      </p:sp>
      <p:sp>
        <p:nvSpPr>
          <p:cNvPr id="7172" name="Rectangle 4"/>
          <p:cNvSpPr>
            <a:spLocks noGrp="1" noRot="1" noChangeAspect="1" noChangeArrowheads="1" noTextEdit="1"/>
          </p:cNvSpPr>
          <p:nvPr>
            <p:ph type="sldImg" idx="2"/>
          </p:nvPr>
        </p:nvSpPr>
        <p:spPr bwMode="auto">
          <a:xfrm>
            <a:off x="2895600" y="525463"/>
            <a:ext cx="3506788"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30275" y="3330576"/>
            <a:ext cx="7435850" cy="3154363"/>
          </a:xfrm>
          <a:prstGeom prst="rect">
            <a:avLst/>
          </a:prstGeom>
          <a:noFill/>
          <a:ln w="9525">
            <a:noFill/>
            <a:miter lim="800000"/>
            <a:headEnd/>
            <a:tailEnd/>
          </a:ln>
          <a:effectLst/>
        </p:spPr>
        <p:txBody>
          <a:bodyPr vert="horz" wrap="square" lIns="92559" tIns="46281" rIns="92559" bIns="462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2559" tIns="46281" rIns="92559" bIns="46281" numCol="1" anchor="b" anchorCtr="0" compatLnSpc="1">
            <a:prstTxWarp prst="textNoShape">
              <a:avLst/>
            </a:prstTxWarp>
          </a:bodyPr>
          <a:lstStyle>
            <a:lvl1pPr defTabSz="926082" eaLnBrk="1" hangingPunct="1">
              <a:defRPr sz="1100"/>
            </a:lvl1pPr>
          </a:lstStyle>
          <a:p>
            <a:pPr>
              <a:defRPr/>
            </a:pPr>
            <a:endParaRPr lang="en-US"/>
          </a:p>
        </p:txBody>
      </p:sp>
      <p:sp>
        <p:nvSpPr>
          <p:cNvPr id="61447" name="Rectangle 7"/>
          <p:cNvSpPr>
            <a:spLocks noGrp="1" noChangeArrowheads="1"/>
          </p:cNvSpPr>
          <p:nvPr>
            <p:ph type="sldNum" sz="quarter" idx="5"/>
          </p:nvPr>
        </p:nvSpPr>
        <p:spPr bwMode="auto">
          <a:xfrm>
            <a:off x="5265739" y="6657975"/>
            <a:ext cx="4029075" cy="350838"/>
          </a:xfrm>
          <a:prstGeom prst="rect">
            <a:avLst/>
          </a:prstGeom>
          <a:noFill/>
          <a:ln w="9525">
            <a:noFill/>
            <a:miter lim="800000"/>
            <a:headEnd/>
            <a:tailEnd/>
          </a:ln>
          <a:effectLst/>
        </p:spPr>
        <p:txBody>
          <a:bodyPr vert="horz" wrap="square" lIns="92559" tIns="46281" rIns="92559" bIns="46281" numCol="1" anchor="b" anchorCtr="0" compatLnSpc="1">
            <a:prstTxWarp prst="textNoShape">
              <a:avLst/>
            </a:prstTxWarp>
          </a:bodyPr>
          <a:lstStyle>
            <a:lvl1pPr algn="r" defTabSz="926082" eaLnBrk="1" hangingPunct="1">
              <a:defRPr sz="1100"/>
            </a:lvl1pPr>
          </a:lstStyle>
          <a:p>
            <a:pPr>
              <a:defRPr/>
            </a:pPr>
            <a:fld id="{C45D26ED-D6C0-42BB-8341-74620315F6C5}" type="slidenum">
              <a:rPr lang="en-US"/>
              <a:pPr>
                <a:defRPr/>
              </a:pPr>
              <a:t>‹#›</a:t>
            </a:fld>
            <a:endParaRPr lang="en-US"/>
          </a:p>
        </p:txBody>
      </p:sp>
    </p:spTree>
    <p:extLst>
      <p:ext uri="{BB962C8B-B14F-4D97-AF65-F5344CB8AC3E}">
        <p14:creationId xmlns:p14="http://schemas.microsoft.com/office/powerpoint/2010/main" val="50724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charset="0"/>
        <a:ea typeface="+mn-ea"/>
        <a:cs typeface="+mn-cs"/>
      </a:defRPr>
    </a:lvl1pPr>
    <a:lvl2pPr marL="661988" algn="l" rtl="0" eaLnBrk="0" fontAlgn="base" hangingPunct="0">
      <a:spcBef>
        <a:spcPct val="30000"/>
      </a:spcBef>
      <a:spcAft>
        <a:spcPct val="0"/>
      </a:spcAft>
      <a:defRPr sz="1700" kern="1200">
        <a:solidFill>
          <a:schemeClr val="tx1"/>
        </a:solidFill>
        <a:latin typeface="Arial" charset="0"/>
        <a:ea typeface="+mn-ea"/>
        <a:cs typeface="+mn-cs"/>
      </a:defRPr>
    </a:lvl2pPr>
    <a:lvl3pPr marL="1323975" algn="l" rtl="0" eaLnBrk="0" fontAlgn="base" hangingPunct="0">
      <a:spcBef>
        <a:spcPct val="30000"/>
      </a:spcBef>
      <a:spcAft>
        <a:spcPct val="0"/>
      </a:spcAft>
      <a:defRPr sz="1700" kern="1200">
        <a:solidFill>
          <a:schemeClr val="tx1"/>
        </a:solidFill>
        <a:latin typeface="Arial" charset="0"/>
        <a:ea typeface="+mn-ea"/>
        <a:cs typeface="+mn-cs"/>
      </a:defRPr>
    </a:lvl3pPr>
    <a:lvl4pPr marL="1985963" algn="l" rtl="0" eaLnBrk="0" fontAlgn="base" hangingPunct="0">
      <a:spcBef>
        <a:spcPct val="30000"/>
      </a:spcBef>
      <a:spcAft>
        <a:spcPct val="0"/>
      </a:spcAft>
      <a:defRPr sz="1700" kern="1200">
        <a:solidFill>
          <a:schemeClr val="tx1"/>
        </a:solidFill>
        <a:latin typeface="Arial" charset="0"/>
        <a:ea typeface="+mn-ea"/>
        <a:cs typeface="+mn-cs"/>
      </a:defRPr>
    </a:lvl4pPr>
    <a:lvl5pPr marL="2647950" algn="l" rtl="0" eaLnBrk="0" fontAlgn="base" hangingPunct="0">
      <a:spcBef>
        <a:spcPct val="30000"/>
      </a:spcBef>
      <a:spcAft>
        <a:spcPct val="0"/>
      </a:spcAft>
      <a:defRPr sz="1700" kern="1200">
        <a:solidFill>
          <a:schemeClr val="tx1"/>
        </a:solidFill>
        <a:latin typeface="Arial" charset="0"/>
        <a:ea typeface="+mn-ea"/>
        <a:cs typeface="+mn-cs"/>
      </a:defRPr>
    </a:lvl5pPr>
    <a:lvl6pPr marL="3310585" algn="l" defTabSz="1324234" rtl="0" eaLnBrk="1" latinLnBrk="0" hangingPunct="1">
      <a:defRPr sz="1700" kern="1200">
        <a:solidFill>
          <a:schemeClr val="tx1"/>
        </a:solidFill>
        <a:latin typeface="+mn-lt"/>
        <a:ea typeface="+mn-ea"/>
        <a:cs typeface="+mn-cs"/>
      </a:defRPr>
    </a:lvl6pPr>
    <a:lvl7pPr marL="3972702" algn="l" defTabSz="1324234" rtl="0" eaLnBrk="1" latinLnBrk="0" hangingPunct="1">
      <a:defRPr sz="1700" kern="1200">
        <a:solidFill>
          <a:schemeClr val="tx1"/>
        </a:solidFill>
        <a:latin typeface="+mn-lt"/>
        <a:ea typeface="+mn-ea"/>
        <a:cs typeface="+mn-cs"/>
      </a:defRPr>
    </a:lvl7pPr>
    <a:lvl8pPr marL="4634819" algn="l" defTabSz="1324234" rtl="0" eaLnBrk="1" latinLnBrk="0" hangingPunct="1">
      <a:defRPr sz="1700" kern="1200">
        <a:solidFill>
          <a:schemeClr val="tx1"/>
        </a:solidFill>
        <a:latin typeface="+mn-lt"/>
        <a:ea typeface="+mn-ea"/>
        <a:cs typeface="+mn-cs"/>
      </a:defRPr>
    </a:lvl8pPr>
    <a:lvl9pPr marL="5296936" algn="l" defTabSz="132423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5D26ED-D6C0-42BB-8341-74620315F6C5}" type="slidenum">
              <a:rPr lang="en-US" smtClean="0"/>
              <a:pPr>
                <a:defRPr/>
              </a:pPr>
              <a:t>1</a:t>
            </a:fld>
            <a:endParaRPr lang="en-US"/>
          </a:p>
        </p:txBody>
      </p:sp>
    </p:spTree>
    <p:extLst>
      <p:ext uri="{BB962C8B-B14F-4D97-AF65-F5344CB8AC3E}">
        <p14:creationId xmlns:p14="http://schemas.microsoft.com/office/powerpoint/2010/main" val="209262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7257"/>
            <a:ext cx="37308367" cy="7055427"/>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4285"/>
            <a:ext cx="30725533" cy="8411441"/>
          </a:xfrm>
          <a:prstGeom prst="rect">
            <a:avLst/>
          </a:prstGeom>
        </p:spPr>
        <p:txBody>
          <a:bodyPr lIns="132423" tIns="66212" rIns="132423" bIns="66212"/>
          <a:lstStyle>
            <a:lvl1pPr marL="0" indent="0" algn="ctr">
              <a:buNone/>
              <a:defRPr/>
            </a:lvl1pPr>
            <a:lvl2pPr marL="662117" indent="0" algn="ctr">
              <a:buNone/>
              <a:defRPr/>
            </a:lvl2pPr>
            <a:lvl3pPr marL="1324234" indent="0" algn="ctr">
              <a:buNone/>
              <a:defRPr/>
            </a:lvl3pPr>
            <a:lvl4pPr marL="1986351" indent="0" algn="ctr">
              <a:buNone/>
              <a:defRPr/>
            </a:lvl4pPr>
            <a:lvl5pPr marL="2648468" indent="0" algn="ctr">
              <a:buNone/>
              <a:defRPr/>
            </a:lvl5pPr>
            <a:lvl6pPr marL="3310585" indent="0" algn="ctr">
              <a:buNone/>
              <a:defRPr/>
            </a:lvl6pPr>
            <a:lvl7pPr marL="3972702" indent="0" algn="ctr">
              <a:buNone/>
              <a:defRPr/>
            </a:lvl7pPr>
            <a:lvl8pPr marL="4634819" indent="0" algn="ctr">
              <a:buNone/>
              <a:defRPr/>
            </a:lvl8pPr>
            <a:lvl9pPr marL="529693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390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4985" y="7681481"/>
            <a:ext cx="39501233" cy="21724792"/>
          </a:xfrm>
          <a:prstGeom prst="rect">
            <a:avLst/>
          </a:prstGeom>
        </p:spPr>
        <p:txBody>
          <a:bodyPr vert="eaVert"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0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97135" y="7681481"/>
            <a:ext cx="9965267" cy="2172479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4" y="7681481"/>
            <a:ext cx="29698949" cy="21724792"/>
          </a:xfrm>
          <a:prstGeom prst="rect">
            <a:avLst/>
          </a:prstGeom>
        </p:spPr>
        <p:txBody>
          <a:bodyPr vert="eaVert"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890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7257"/>
            <a:ext cx="37308367" cy="7055427"/>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4285"/>
            <a:ext cx="30725533" cy="8411441"/>
          </a:xfrm>
        </p:spPr>
        <p:txBody>
          <a:bodyPr/>
          <a:lstStyle>
            <a:lvl1pPr marL="0" indent="0" algn="ctr">
              <a:buNone/>
              <a:defRPr/>
            </a:lvl1pPr>
            <a:lvl2pPr marL="662117" indent="0" algn="ctr">
              <a:buNone/>
              <a:defRPr/>
            </a:lvl2pPr>
            <a:lvl3pPr marL="1324234" indent="0" algn="ctr">
              <a:buNone/>
              <a:defRPr/>
            </a:lvl3pPr>
            <a:lvl4pPr marL="1986351" indent="0" algn="ctr">
              <a:buNone/>
              <a:defRPr/>
            </a:lvl4pPr>
            <a:lvl5pPr marL="2648468" indent="0" algn="ctr">
              <a:buNone/>
              <a:defRPr/>
            </a:lvl5pPr>
            <a:lvl6pPr marL="3310585" indent="0" algn="ctr">
              <a:buNone/>
              <a:defRPr/>
            </a:lvl6pPr>
            <a:lvl7pPr marL="3972702" indent="0" algn="ctr">
              <a:buNone/>
              <a:defRPr/>
            </a:lvl7pPr>
            <a:lvl8pPr marL="4634819" indent="0" algn="ctr">
              <a:buNone/>
              <a:defRPr/>
            </a:lvl8pPr>
            <a:lvl9pPr marL="529693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421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947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299"/>
            <a:ext cx="37308367" cy="6538479"/>
          </a:xfrm>
        </p:spPr>
        <p:txBody>
          <a:bodyPr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394"/>
            <a:ext cx="37308367" cy="7200900"/>
          </a:xfrm>
        </p:spPr>
        <p:txBody>
          <a:bodyPr anchor="b"/>
          <a:lstStyle>
            <a:lvl1pPr marL="0" indent="0">
              <a:buNone/>
              <a:defRPr sz="2900"/>
            </a:lvl1pPr>
            <a:lvl2pPr marL="662117" indent="0">
              <a:buNone/>
              <a:defRPr sz="2600"/>
            </a:lvl2pPr>
            <a:lvl3pPr marL="1324234" indent="0">
              <a:buNone/>
              <a:defRPr sz="2300"/>
            </a:lvl3pPr>
            <a:lvl4pPr marL="1986351" indent="0">
              <a:buNone/>
              <a:defRPr sz="2000"/>
            </a:lvl4pPr>
            <a:lvl5pPr marL="2648468" indent="0">
              <a:buNone/>
              <a:defRPr sz="2000"/>
            </a:lvl5pPr>
            <a:lvl6pPr marL="3310585" indent="0">
              <a:buNone/>
              <a:defRPr sz="2000"/>
            </a:lvl6pPr>
            <a:lvl7pPr marL="3972702" indent="0">
              <a:buNone/>
              <a:defRPr sz="2000"/>
            </a:lvl7pPr>
            <a:lvl8pPr marL="4634819" indent="0">
              <a:buNone/>
              <a:defRPr sz="2000"/>
            </a:lvl8pPr>
            <a:lvl9pPr marL="5296936" indent="0">
              <a:buNone/>
              <a:defRPr sz="2000"/>
            </a:lvl9pPr>
          </a:lstStyle>
          <a:p>
            <a:pPr lvl="0"/>
            <a:r>
              <a:rPr lang="en-US" smtClean="0"/>
              <a:t>Click to edit Master text styles</a:t>
            </a:r>
          </a:p>
        </p:txBody>
      </p:sp>
    </p:spTree>
    <p:extLst>
      <p:ext uri="{BB962C8B-B14F-4D97-AF65-F5344CB8AC3E}">
        <p14:creationId xmlns:p14="http://schemas.microsoft.com/office/powerpoint/2010/main" val="258457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1481"/>
            <a:ext cx="19649016" cy="217247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3" y="7681481"/>
            <a:ext cx="19649017" cy="217247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305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7369754"/>
            <a:ext cx="19392900" cy="3070514"/>
          </a:xfrm>
        </p:spPr>
        <p:txBody>
          <a:bodyPr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194985" y="10440268"/>
            <a:ext cx="19392900" cy="1896600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9754"/>
            <a:ext cx="19399251" cy="3070514"/>
          </a:xfrm>
        </p:spPr>
        <p:txBody>
          <a:bodyPr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22296969" y="10440268"/>
            <a:ext cx="19399251" cy="1896600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551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4539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171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1853"/>
            <a:ext cx="14439900" cy="557732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7159817" y="1311853"/>
            <a:ext cx="24536400" cy="28094420"/>
          </a:xfrm>
        </p:spPr>
        <p:txBody>
          <a:bodyPr/>
          <a:lstStyle>
            <a:lvl1pPr>
              <a:defRPr sz="46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889173"/>
            <a:ext cx="14439900" cy="22517100"/>
          </a:xfrm>
        </p:spPr>
        <p:txBody>
          <a:bodyPr/>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259069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94985" y="7681481"/>
            <a:ext cx="39501233" cy="21724792"/>
          </a:xfrm>
          <a:prstGeom prst="rect">
            <a:avLst/>
          </a:prstGeom>
        </p:spPr>
        <p:txBody>
          <a:bodyPr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701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1841"/>
            <a:ext cx="26335567" cy="2722418"/>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628"/>
            <a:ext cx="26335567" cy="19750521"/>
          </a:xfrm>
        </p:spPr>
        <p:txBody>
          <a:bodyPr/>
          <a:lstStyle>
            <a:lvl1pPr marL="0" indent="0">
              <a:buNone/>
              <a:defRPr sz="4600"/>
            </a:lvl1pPr>
            <a:lvl2pPr marL="662117" indent="0">
              <a:buNone/>
              <a:defRPr sz="4100"/>
            </a:lvl2pPr>
            <a:lvl3pPr marL="1324234" indent="0">
              <a:buNone/>
              <a:defRPr sz="3500"/>
            </a:lvl3pPr>
            <a:lvl4pPr marL="1986351" indent="0">
              <a:buNone/>
              <a:defRPr sz="2900"/>
            </a:lvl4pPr>
            <a:lvl5pPr marL="2648468" indent="0">
              <a:buNone/>
              <a:defRPr sz="2900"/>
            </a:lvl5pPr>
            <a:lvl6pPr marL="3310585" indent="0">
              <a:buNone/>
              <a:defRPr sz="2900"/>
            </a:lvl6pPr>
            <a:lvl7pPr marL="3972702" indent="0">
              <a:buNone/>
              <a:defRPr sz="2900"/>
            </a:lvl7pPr>
            <a:lvl8pPr marL="4634819" indent="0">
              <a:buNone/>
              <a:defRPr sz="2900"/>
            </a:lvl8pPr>
            <a:lvl9pPr marL="5296936" indent="0">
              <a:buNone/>
              <a:defRPr sz="2900"/>
            </a:lvl9pPr>
          </a:lstStyle>
          <a:p>
            <a:pPr lvl="0"/>
            <a:endParaRPr lang="en-US" noProof="0" smtClean="0"/>
          </a:p>
        </p:txBody>
      </p:sp>
      <p:sp>
        <p:nvSpPr>
          <p:cNvPr id="4" name="Text Placeholder 3"/>
          <p:cNvSpPr>
            <a:spLocks noGrp="1"/>
          </p:cNvSpPr>
          <p:nvPr>
            <p:ph type="body" sz="half" idx="2"/>
          </p:nvPr>
        </p:nvSpPr>
        <p:spPr>
          <a:xfrm>
            <a:off x="8602136" y="25764264"/>
            <a:ext cx="26335567" cy="3862821"/>
          </a:xfrm>
        </p:spPr>
        <p:txBody>
          <a:bodyPr/>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24568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490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7049"/>
            <a:ext cx="9874251" cy="28089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6" y="1317049"/>
            <a:ext cx="29423783" cy="280892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2281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7257"/>
            <a:ext cx="37308367" cy="7055427"/>
          </a:xfrm>
          <a:prstGeom prst="rect">
            <a:avLst/>
          </a:prstGeom>
        </p:spPr>
        <p:txBody>
          <a:bodyPr lIns="132423" tIns="66212" rIns="132423" bIns="66212"/>
          <a:lstStyle/>
          <a:p>
            <a:r>
              <a:rPr lang="en-US" smtClean="0"/>
              <a:t>Click to edit Master title style</a:t>
            </a:r>
            <a:endParaRPr lang="en-US"/>
          </a:p>
        </p:txBody>
      </p:sp>
      <p:sp>
        <p:nvSpPr>
          <p:cNvPr id="3" name="Subtitle 2"/>
          <p:cNvSpPr>
            <a:spLocks noGrp="1"/>
          </p:cNvSpPr>
          <p:nvPr>
            <p:ph type="subTitle" idx="1"/>
          </p:nvPr>
        </p:nvSpPr>
        <p:spPr>
          <a:xfrm>
            <a:off x="6582836" y="18654285"/>
            <a:ext cx="30725533" cy="8411441"/>
          </a:xfrm>
          <a:prstGeom prst="rect">
            <a:avLst/>
          </a:prstGeom>
        </p:spPr>
        <p:txBody>
          <a:bodyPr lIns="132423" tIns="66212" rIns="132423" bIns="66212"/>
          <a:lstStyle>
            <a:lvl1pPr marL="0" indent="0" algn="ctr">
              <a:buNone/>
              <a:defRPr/>
            </a:lvl1pPr>
            <a:lvl2pPr marL="662117" indent="0" algn="ctr">
              <a:buNone/>
              <a:defRPr/>
            </a:lvl2pPr>
            <a:lvl3pPr marL="1324234" indent="0" algn="ctr">
              <a:buNone/>
              <a:defRPr/>
            </a:lvl3pPr>
            <a:lvl4pPr marL="1986351" indent="0" algn="ctr">
              <a:buNone/>
              <a:defRPr/>
            </a:lvl4pPr>
            <a:lvl5pPr marL="2648468" indent="0" algn="ctr">
              <a:buNone/>
              <a:defRPr/>
            </a:lvl5pPr>
            <a:lvl6pPr marL="3310585" indent="0" algn="ctr">
              <a:buNone/>
              <a:defRPr/>
            </a:lvl6pPr>
            <a:lvl7pPr marL="3972702" indent="0" algn="ctr">
              <a:buNone/>
              <a:defRPr/>
            </a:lvl7pPr>
            <a:lvl8pPr marL="4634819" indent="0" algn="ctr">
              <a:buNone/>
              <a:defRPr/>
            </a:lvl8pPr>
            <a:lvl9pPr marL="529693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8390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Content Placeholder 2"/>
          <p:cNvSpPr>
            <a:spLocks noGrp="1"/>
          </p:cNvSpPr>
          <p:nvPr>
            <p:ph idx="1"/>
          </p:nvPr>
        </p:nvSpPr>
        <p:spPr>
          <a:xfrm>
            <a:off x="2194985" y="7681481"/>
            <a:ext cx="39501233" cy="21724792"/>
          </a:xfrm>
          <a:prstGeom prst="rect">
            <a:avLst/>
          </a:prstGeom>
        </p:spPr>
        <p:txBody>
          <a:bodyPr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103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299"/>
            <a:ext cx="37308367" cy="6538479"/>
          </a:xfrm>
          <a:prstGeom prst="rect">
            <a:avLst/>
          </a:prstGeom>
        </p:spPr>
        <p:txBody>
          <a:bodyPr lIns="132423" tIns="66212" rIns="132423" bIns="66212"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394"/>
            <a:ext cx="37308367" cy="7200900"/>
          </a:xfrm>
          <a:prstGeom prst="rect">
            <a:avLst/>
          </a:prstGeom>
        </p:spPr>
        <p:txBody>
          <a:bodyPr lIns="132423" tIns="66212" rIns="132423" bIns="66212" anchor="b"/>
          <a:lstStyle>
            <a:lvl1pPr marL="0" indent="0">
              <a:buNone/>
              <a:defRPr sz="2900"/>
            </a:lvl1pPr>
            <a:lvl2pPr marL="662117" indent="0">
              <a:buNone/>
              <a:defRPr sz="2600"/>
            </a:lvl2pPr>
            <a:lvl3pPr marL="1324234" indent="0">
              <a:buNone/>
              <a:defRPr sz="2300"/>
            </a:lvl3pPr>
            <a:lvl4pPr marL="1986351" indent="0">
              <a:buNone/>
              <a:defRPr sz="2000"/>
            </a:lvl4pPr>
            <a:lvl5pPr marL="2648468" indent="0">
              <a:buNone/>
              <a:defRPr sz="2000"/>
            </a:lvl5pPr>
            <a:lvl6pPr marL="3310585" indent="0">
              <a:buNone/>
              <a:defRPr sz="2000"/>
            </a:lvl6pPr>
            <a:lvl7pPr marL="3972702" indent="0">
              <a:buNone/>
              <a:defRPr sz="2000"/>
            </a:lvl7pPr>
            <a:lvl8pPr marL="4634819" indent="0">
              <a:buNone/>
              <a:defRPr sz="2000"/>
            </a:lvl8pPr>
            <a:lvl9pPr marL="5296936" indent="0">
              <a:buNone/>
              <a:defRPr sz="2000"/>
            </a:lvl9pPr>
          </a:lstStyle>
          <a:p>
            <a:pPr lvl="0"/>
            <a:r>
              <a:rPr lang="en-US" smtClean="0"/>
              <a:t>Click to edit Master text styles</a:t>
            </a:r>
          </a:p>
        </p:txBody>
      </p:sp>
    </p:spTree>
    <p:extLst>
      <p:ext uri="{BB962C8B-B14F-4D97-AF65-F5344CB8AC3E}">
        <p14:creationId xmlns:p14="http://schemas.microsoft.com/office/powerpoint/2010/main" val="4027528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6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7369754"/>
            <a:ext cx="19392900" cy="3070514"/>
          </a:xfrm>
          <a:prstGeom prst="rect">
            <a:avLst/>
          </a:prstGeom>
        </p:spPr>
        <p:txBody>
          <a:bodyPr lIns="132423" tIns="66212" rIns="132423" bIns="66212"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194985" y="10440268"/>
            <a:ext cx="19392900" cy="18966006"/>
          </a:xfrm>
          <a:prstGeom prst="rect">
            <a:avLst/>
          </a:prstGeom>
        </p:spPr>
        <p:txBody>
          <a:bodyPr lIns="132423" tIns="66212" rIns="132423" bIns="66212"/>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9754"/>
            <a:ext cx="19399251" cy="3070514"/>
          </a:xfrm>
          <a:prstGeom prst="rect">
            <a:avLst/>
          </a:prstGeom>
        </p:spPr>
        <p:txBody>
          <a:bodyPr lIns="132423" tIns="66212" rIns="132423" bIns="66212"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22296969" y="10440268"/>
            <a:ext cx="19399251" cy="18966006"/>
          </a:xfrm>
          <a:prstGeom prst="rect">
            <a:avLst/>
          </a:prstGeom>
        </p:spPr>
        <p:txBody>
          <a:bodyPr lIns="132423" tIns="66212" rIns="132423" bIns="66212"/>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198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Tree>
    <p:extLst>
      <p:ext uri="{BB962C8B-B14F-4D97-AF65-F5344CB8AC3E}">
        <p14:creationId xmlns:p14="http://schemas.microsoft.com/office/powerpoint/2010/main" val="3976571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63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299"/>
            <a:ext cx="37308367" cy="6538479"/>
          </a:xfrm>
        </p:spPr>
        <p:txBody>
          <a:bodyPr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394"/>
            <a:ext cx="37308367" cy="7200900"/>
          </a:xfrm>
          <a:prstGeom prst="rect">
            <a:avLst/>
          </a:prstGeom>
        </p:spPr>
        <p:txBody>
          <a:bodyPr lIns="132423" tIns="66212" rIns="132423" bIns="66212" anchor="b"/>
          <a:lstStyle>
            <a:lvl1pPr marL="0" indent="0">
              <a:buNone/>
              <a:defRPr sz="2900"/>
            </a:lvl1pPr>
            <a:lvl2pPr marL="662117" indent="0">
              <a:buNone/>
              <a:defRPr sz="2600"/>
            </a:lvl2pPr>
            <a:lvl3pPr marL="1324234" indent="0">
              <a:buNone/>
              <a:defRPr sz="2300"/>
            </a:lvl3pPr>
            <a:lvl4pPr marL="1986351" indent="0">
              <a:buNone/>
              <a:defRPr sz="2000"/>
            </a:lvl4pPr>
            <a:lvl5pPr marL="2648468" indent="0">
              <a:buNone/>
              <a:defRPr sz="2000"/>
            </a:lvl5pPr>
            <a:lvl6pPr marL="3310585" indent="0">
              <a:buNone/>
              <a:defRPr sz="2000"/>
            </a:lvl6pPr>
            <a:lvl7pPr marL="3972702" indent="0">
              <a:buNone/>
              <a:defRPr sz="2000"/>
            </a:lvl7pPr>
            <a:lvl8pPr marL="4634819" indent="0">
              <a:buNone/>
              <a:defRPr sz="2000"/>
            </a:lvl8pPr>
            <a:lvl9pPr marL="5296936" indent="0">
              <a:buNone/>
              <a:defRPr sz="2000"/>
            </a:lvl9pPr>
          </a:lstStyle>
          <a:p>
            <a:pPr lvl="0"/>
            <a:r>
              <a:rPr lang="en-US" smtClean="0"/>
              <a:t>Click to edit Master text styles</a:t>
            </a:r>
          </a:p>
        </p:txBody>
      </p:sp>
    </p:spTree>
    <p:extLst>
      <p:ext uri="{BB962C8B-B14F-4D97-AF65-F5344CB8AC3E}">
        <p14:creationId xmlns:p14="http://schemas.microsoft.com/office/powerpoint/2010/main" val="859691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1853"/>
            <a:ext cx="14439900" cy="5577320"/>
          </a:xfrm>
          <a:prstGeom prst="rect">
            <a:avLst/>
          </a:prstGeom>
        </p:spPr>
        <p:txBody>
          <a:bodyPr lIns="132423" tIns="66212" rIns="132423" bIns="66212"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7159817" y="1311853"/>
            <a:ext cx="24536400" cy="28094420"/>
          </a:xfrm>
          <a:prstGeom prst="rect">
            <a:avLst/>
          </a:prstGeom>
        </p:spPr>
        <p:txBody>
          <a:bodyPr lIns="132423" tIns="66212" rIns="132423" bIns="66212"/>
          <a:lstStyle>
            <a:lvl1pPr>
              <a:defRPr sz="46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889173"/>
            <a:ext cx="14439900" cy="22517100"/>
          </a:xfrm>
          <a:prstGeom prst="rect">
            <a:avLst/>
          </a:prstGeom>
        </p:spPr>
        <p:txBody>
          <a:bodyPr lIns="132423" tIns="66212" rIns="132423" bIns="66212"/>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3594340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1841"/>
            <a:ext cx="26335567" cy="2722418"/>
          </a:xfrm>
          <a:prstGeom prst="rect">
            <a:avLst/>
          </a:prstGeom>
        </p:spPr>
        <p:txBody>
          <a:bodyPr lIns="132423" tIns="66212" rIns="132423" bIns="66212"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628"/>
            <a:ext cx="26335567" cy="19750521"/>
          </a:xfrm>
          <a:prstGeom prst="rect">
            <a:avLst/>
          </a:prstGeom>
        </p:spPr>
        <p:txBody>
          <a:bodyPr lIns="132423" tIns="66212" rIns="132423" bIns="66212"/>
          <a:lstStyle>
            <a:lvl1pPr marL="0" indent="0">
              <a:buNone/>
              <a:defRPr sz="4600"/>
            </a:lvl1pPr>
            <a:lvl2pPr marL="662117" indent="0">
              <a:buNone/>
              <a:defRPr sz="4100"/>
            </a:lvl2pPr>
            <a:lvl3pPr marL="1324234" indent="0">
              <a:buNone/>
              <a:defRPr sz="3500"/>
            </a:lvl3pPr>
            <a:lvl4pPr marL="1986351" indent="0">
              <a:buNone/>
              <a:defRPr sz="2900"/>
            </a:lvl4pPr>
            <a:lvl5pPr marL="2648468" indent="0">
              <a:buNone/>
              <a:defRPr sz="2900"/>
            </a:lvl5pPr>
            <a:lvl6pPr marL="3310585" indent="0">
              <a:buNone/>
              <a:defRPr sz="2900"/>
            </a:lvl6pPr>
            <a:lvl7pPr marL="3972702" indent="0">
              <a:buNone/>
              <a:defRPr sz="2900"/>
            </a:lvl7pPr>
            <a:lvl8pPr marL="4634819" indent="0">
              <a:buNone/>
              <a:defRPr sz="2900"/>
            </a:lvl8pPr>
            <a:lvl9pPr marL="5296936" indent="0">
              <a:buNone/>
              <a:defRPr sz="2900"/>
            </a:lvl9pPr>
          </a:lstStyle>
          <a:p>
            <a:pPr lvl="0"/>
            <a:endParaRPr lang="en-US" noProof="0" smtClean="0"/>
          </a:p>
        </p:txBody>
      </p:sp>
      <p:sp>
        <p:nvSpPr>
          <p:cNvPr id="4" name="Text Placeholder 3"/>
          <p:cNvSpPr>
            <a:spLocks noGrp="1"/>
          </p:cNvSpPr>
          <p:nvPr>
            <p:ph type="body" sz="half" idx="2"/>
          </p:nvPr>
        </p:nvSpPr>
        <p:spPr>
          <a:xfrm>
            <a:off x="8602136" y="25764264"/>
            <a:ext cx="26335567" cy="3862821"/>
          </a:xfrm>
          <a:prstGeom prst="rect">
            <a:avLst/>
          </a:prstGeom>
        </p:spPr>
        <p:txBody>
          <a:bodyPr lIns="132423" tIns="66212" rIns="132423" bIns="66212"/>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3631977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Vertical Text Placeholder 2"/>
          <p:cNvSpPr>
            <a:spLocks noGrp="1"/>
          </p:cNvSpPr>
          <p:nvPr>
            <p:ph type="body" orient="vert" idx="1"/>
          </p:nvPr>
        </p:nvSpPr>
        <p:spPr>
          <a:xfrm>
            <a:off x="2194985" y="7681481"/>
            <a:ext cx="39501233" cy="21724792"/>
          </a:xfrm>
          <a:prstGeom prst="rect">
            <a:avLst/>
          </a:prstGeom>
        </p:spPr>
        <p:txBody>
          <a:bodyPr vert="eaVert"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461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7049"/>
            <a:ext cx="9874251" cy="28089224"/>
          </a:xfrm>
          <a:prstGeom prst="rect">
            <a:avLst/>
          </a:prstGeom>
        </p:spPr>
        <p:txBody>
          <a:bodyPr vert="eaVert" lIns="132423" tIns="66212" rIns="132423" bIns="66212"/>
          <a:lstStyle/>
          <a:p>
            <a:r>
              <a:rPr lang="en-US" smtClean="0"/>
              <a:t>Click to edit Master title style</a:t>
            </a:r>
            <a:endParaRPr lang="en-US"/>
          </a:p>
        </p:txBody>
      </p:sp>
      <p:sp>
        <p:nvSpPr>
          <p:cNvPr id="3" name="Vertical Text Placeholder 2"/>
          <p:cNvSpPr>
            <a:spLocks noGrp="1"/>
          </p:cNvSpPr>
          <p:nvPr>
            <p:ph type="body" orient="vert" idx="1"/>
          </p:nvPr>
        </p:nvSpPr>
        <p:spPr>
          <a:xfrm>
            <a:off x="2194986" y="1317049"/>
            <a:ext cx="29423783" cy="28089224"/>
          </a:xfrm>
          <a:prstGeom prst="rect">
            <a:avLst/>
          </a:prstGeom>
        </p:spPr>
        <p:txBody>
          <a:bodyPr vert="eaVert"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677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7257"/>
            <a:ext cx="37308367" cy="7055427"/>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4285"/>
            <a:ext cx="30725533" cy="8411441"/>
          </a:xfrm>
        </p:spPr>
        <p:txBody>
          <a:bodyPr/>
          <a:lstStyle>
            <a:lvl1pPr marL="0" indent="0" algn="ctr">
              <a:buNone/>
              <a:defRPr/>
            </a:lvl1pPr>
            <a:lvl2pPr marL="662117" indent="0" algn="ctr">
              <a:buNone/>
              <a:defRPr/>
            </a:lvl2pPr>
            <a:lvl3pPr marL="1324234" indent="0" algn="ctr">
              <a:buNone/>
              <a:defRPr/>
            </a:lvl3pPr>
            <a:lvl4pPr marL="1986351" indent="0" algn="ctr">
              <a:buNone/>
              <a:defRPr/>
            </a:lvl4pPr>
            <a:lvl5pPr marL="2648468" indent="0" algn="ctr">
              <a:buNone/>
              <a:defRPr/>
            </a:lvl5pPr>
            <a:lvl6pPr marL="3310585" indent="0" algn="ctr">
              <a:buNone/>
              <a:defRPr/>
            </a:lvl6pPr>
            <a:lvl7pPr marL="3972702" indent="0" algn="ctr">
              <a:buNone/>
              <a:defRPr/>
            </a:lvl7pPr>
            <a:lvl8pPr marL="4634819" indent="0" algn="ctr">
              <a:buNone/>
              <a:defRPr/>
            </a:lvl8pPr>
            <a:lvl9pPr marL="529693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84669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66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299"/>
            <a:ext cx="37308367" cy="6538479"/>
          </a:xfrm>
        </p:spPr>
        <p:txBody>
          <a:bodyPr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394"/>
            <a:ext cx="37308367" cy="7200900"/>
          </a:xfrm>
        </p:spPr>
        <p:txBody>
          <a:bodyPr anchor="b"/>
          <a:lstStyle>
            <a:lvl1pPr marL="0" indent="0">
              <a:buNone/>
              <a:defRPr sz="2900"/>
            </a:lvl1pPr>
            <a:lvl2pPr marL="662117" indent="0">
              <a:buNone/>
              <a:defRPr sz="2600"/>
            </a:lvl2pPr>
            <a:lvl3pPr marL="1324234" indent="0">
              <a:buNone/>
              <a:defRPr sz="2300"/>
            </a:lvl3pPr>
            <a:lvl4pPr marL="1986351" indent="0">
              <a:buNone/>
              <a:defRPr sz="2000"/>
            </a:lvl4pPr>
            <a:lvl5pPr marL="2648468" indent="0">
              <a:buNone/>
              <a:defRPr sz="2000"/>
            </a:lvl5pPr>
            <a:lvl6pPr marL="3310585" indent="0">
              <a:buNone/>
              <a:defRPr sz="2000"/>
            </a:lvl6pPr>
            <a:lvl7pPr marL="3972702" indent="0">
              <a:buNone/>
              <a:defRPr sz="2000"/>
            </a:lvl7pPr>
            <a:lvl8pPr marL="4634819" indent="0">
              <a:buNone/>
              <a:defRPr sz="2000"/>
            </a:lvl8pPr>
            <a:lvl9pPr marL="5296936" indent="0">
              <a:buNone/>
              <a:defRPr sz="2000"/>
            </a:lvl9pPr>
          </a:lstStyle>
          <a:p>
            <a:pPr lvl="0"/>
            <a:r>
              <a:rPr lang="en-US" smtClean="0"/>
              <a:t>Click to edit Master text styles</a:t>
            </a:r>
          </a:p>
        </p:txBody>
      </p:sp>
    </p:spTree>
    <p:extLst>
      <p:ext uri="{BB962C8B-B14F-4D97-AF65-F5344CB8AC3E}">
        <p14:creationId xmlns:p14="http://schemas.microsoft.com/office/powerpoint/2010/main" val="2247634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1481"/>
            <a:ext cx="19649016" cy="217247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3" y="7681481"/>
            <a:ext cx="19649017" cy="217247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36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7369754"/>
            <a:ext cx="19392900" cy="3070514"/>
          </a:xfrm>
        </p:spPr>
        <p:txBody>
          <a:bodyPr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194985" y="10440268"/>
            <a:ext cx="19392900" cy="1896600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9754"/>
            <a:ext cx="19399251" cy="3070514"/>
          </a:xfrm>
        </p:spPr>
        <p:txBody>
          <a:bodyPr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22296969" y="10440268"/>
            <a:ext cx="19399251" cy="1896600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6150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498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1481"/>
            <a:ext cx="19649016" cy="21724792"/>
          </a:xfrm>
          <a:prstGeom prst="rect">
            <a:avLst/>
          </a:prstGeom>
        </p:spPr>
        <p:txBody>
          <a:bodyPr lIns="132423" tIns="66212" rIns="132423" bIns="66212"/>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3" y="7681481"/>
            <a:ext cx="19649017" cy="21724792"/>
          </a:xfrm>
          <a:prstGeom prst="rect">
            <a:avLst/>
          </a:prstGeom>
        </p:spPr>
        <p:txBody>
          <a:bodyPr lIns="132423" tIns="66212" rIns="132423" bIns="66212"/>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259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220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1853"/>
            <a:ext cx="14439900" cy="557732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7159817" y="1311853"/>
            <a:ext cx="24536400" cy="28094420"/>
          </a:xfrm>
        </p:spPr>
        <p:txBody>
          <a:bodyPr/>
          <a:lstStyle>
            <a:lvl1pPr>
              <a:defRPr sz="46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889173"/>
            <a:ext cx="14439900" cy="22517100"/>
          </a:xfrm>
        </p:spPr>
        <p:txBody>
          <a:bodyPr/>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2030221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1841"/>
            <a:ext cx="26335567" cy="2722418"/>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628"/>
            <a:ext cx="26335567" cy="19750521"/>
          </a:xfrm>
        </p:spPr>
        <p:txBody>
          <a:bodyPr/>
          <a:lstStyle>
            <a:lvl1pPr marL="0" indent="0">
              <a:buNone/>
              <a:defRPr sz="4600"/>
            </a:lvl1pPr>
            <a:lvl2pPr marL="662117" indent="0">
              <a:buNone/>
              <a:defRPr sz="4100"/>
            </a:lvl2pPr>
            <a:lvl3pPr marL="1324234" indent="0">
              <a:buNone/>
              <a:defRPr sz="3500"/>
            </a:lvl3pPr>
            <a:lvl4pPr marL="1986351" indent="0">
              <a:buNone/>
              <a:defRPr sz="2900"/>
            </a:lvl4pPr>
            <a:lvl5pPr marL="2648468" indent="0">
              <a:buNone/>
              <a:defRPr sz="2900"/>
            </a:lvl5pPr>
            <a:lvl6pPr marL="3310585" indent="0">
              <a:buNone/>
              <a:defRPr sz="2900"/>
            </a:lvl6pPr>
            <a:lvl7pPr marL="3972702" indent="0">
              <a:buNone/>
              <a:defRPr sz="2900"/>
            </a:lvl7pPr>
            <a:lvl8pPr marL="4634819" indent="0">
              <a:buNone/>
              <a:defRPr sz="2900"/>
            </a:lvl8pPr>
            <a:lvl9pPr marL="5296936" indent="0">
              <a:buNone/>
              <a:defRPr sz="2900"/>
            </a:lvl9pPr>
          </a:lstStyle>
          <a:p>
            <a:pPr lvl="0"/>
            <a:endParaRPr lang="en-US" noProof="0" smtClean="0"/>
          </a:p>
        </p:txBody>
      </p:sp>
      <p:sp>
        <p:nvSpPr>
          <p:cNvPr id="4" name="Text Placeholder 3"/>
          <p:cNvSpPr>
            <a:spLocks noGrp="1"/>
          </p:cNvSpPr>
          <p:nvPr>
            <p:ph type="body" sz="half" idx="2"/>
          </p:nvPr>
        </p:nvSpPr>
        <p:spPr>
          <a:xfrm>
            <a:off x="8602136" y="25764264"/>
            <a:ext cx="26335567" cy="3862821"/>
          </a:xfrm>
        </p:spPr>
        <p:txBody>
          <a:bodyPr/>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737294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169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7049"/>
            <a:ext cx="9874251" cy="280892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6" y="1317049"/>
            <a:ext cx="29423783" cy="280892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92760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7257"/>
            <a:ext cx="37308367" cy="7055427"/>
          </a:xfrm>
          <a:prstGeom prst="rect">
            <a:avLst/>
          </a:prstGeom>
        </p:spPr>
        <p:txBody>
          <a:bodyPr lIns="132423" tIns="66212" rIns="132423" bIns="66212"/>
          <a:lstStyle/>
          <a:p>
            <a:r>
              <a:rPr lang="en-US" smtClean="0"/>
              <a:t>Click to edit Master title style</a:t>
            </a:r>
            <a:endParaRPr lang="en-US"/>
          </a:p>
        </p:txBody>
      </p:sp>
      <p:sp>
        <p:nvSpPr>
          <p:cNvPr id="3" name="Subtitle 2"/>
          <p:cNvSpPr>
            <a:spLocks noGrp="1"/>
          </p:cNvSpPr>
          <p:nvPr>
            <p:ph type="subTitle" idx="1"/>
          </p:nvPr>
        </p:nvSpPr>
        <p:spPr>
          <a:xfrm>
            <a:off x="6582836" y="18654285"/>
            <a:ext cx="30725533" cy="8411441"/>
          </a:xfrm>
        </p:spPr>
        <p:txBody>
          <a:bodyPr/>
          <a:lstStyle>
            <a:lvl1pPr marL="0" indent="0" algn="ctr">
              <a:buNone/>
              <a:defRPr/>
            </a:lvl1pPr>
            <a:lvl2pPr marL="662117" indent="0" algn="ctr">
              <a:buNone/>
              <a:defRPr/>
            </a:lvl2pPr>
            <a:lvl3pPr marL="1324234" indent="0" algn="ctr">
              <a:buNone/>
              <a:defRPr/>
            </a:lvl3pPr>
            <a:lvl4pPr marL="1986351" indent="0" algn="ctr">
              <a:buNone/>
              <a:defRPr/>
            </a:lvl4pPr>
            <a:lvl5pPr marL="2648468" indent="0" algn="ctr">
              <a:buNone/>
              <a:defRPr/>
            </a:lvl5pPr>
            <a:lvl6pPr marL="3310585" indent="0" algn="ctr">
              <a:buNone/>
              <a:defRPr/>
            </a:lvl6pPr>
            <a:lvl7pPr marL="3972702" indent="0" algn="ctr">
              <a:buNone/>
              <a:defRPr/>
            </a:lvl7pPr>
            <a:lvl8pPr marL="4634819" indent="0" algn="ctr">
              <a:buNone/>
              <a:defRPr/>
            </a:lvl8pPr>
            <a:lvl9pPr marL="529693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1264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961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299"/>
            <a:ext cx="37308367" cy="6538479"/>
          </a:xfrm>
          <a:prstGeom prst="rect">
            <a:avLst/>
          </a:prstGeom>
        </p:spPr>
        <p:txBody>
          <a:bodyPr lIns="132423" tIns="66212" rIns="132423" bIns="66212"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394"/>
            <a:ext cx="37308367" cy="7200900"/>
          </a:xfrm>
        </p:spPr>
        <p:txBody>
          <a:bodyPr anchor="b"/>
          <a:lstStyle>
            <a:lvl1pPr marL="0" indent="0">
              <a:buNone/>
              <a:defRPr sz="2900"/>
            </a:lvl1pPr>
            <a:lvl2pPr marL="662117" indent="0">
              <a:buNone/>
              <a:defRPr sz="2600"/>
            </a:lvl2pPr>
            <a:lvl3pPr marL="1324234" indent="0">
              <a:buNone/>
              <a:defRPr sz="2300"/>
            </a:lvl3pPr>
            <a:lvl4pPr marL="1986351" indent="0">
              <a:buNone/>
              <a:defRPr sz="2000"/>
            </a:lvl4pPr>
            <a:lvl5pPr marL="2648468" indent="0">
              <a:buNone/>
              <a:defRPr sz="2000"/>
            </a:lvl5pPr>
            <a:lvl6pPr marL="3310585" indent="0">
              <a:buNone/>
              <a:defRPr sz="2000"/>
            </a:lvl6pPr>
            <a:lvl7pPr marL="3972702" indent="0">
              <a:buNone/>
              <a:defRPr sz="2000"/>
            </a:lvl7pPr>
            <a:lvl8pPr marL="4634819" indent="0">
              <a:buNone/>
              <a:defRPr sz="2000"/>
            </a:lvl8pPr>
            <a:lvl9pPr marL="5296936" indent="0">
              <a:buNone/>
              <a:defRPr sz="2000"/>
            </a:lvl9pPr>
          </a:lstStyle>
          <a:p>
            <a:pPr lvl="0"/>
            <a:r>
              <a:rPr lang="en-US" smtClean="0"/>
              <a:t>Click to edit Master text styles</a:t>
            </a:r>
          </a:p>
        </p:txBody>
      </p:sp>
    </p:spTree>
    <p:extLst>
      <p:ext uri="{BB962C8B-B14F-4D97-AF65-F5344CB8AC3E}">
        <p14:creationId xmlns:p14="http://schemas.microsoft.com/office/powerpoint/2010/main" val="2894178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Content Placeholder 2"/>
          <p:cNvSpPr>
            <a:spLocks noGrp="1"/>
          </p:cNvSpPr>
          <p:nvPr>
            <p:ph sz="half" idx="1"/>
          </p:nvPr>
        </p:nvSpPr>
        <p:spPr>
          <a:xfrm>
            <a:off x="2194984" y="7681481"/>
            <a:ext cx="19649016" cy="217247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3" y="7681481"/>
            <a:ext cx="19649017" cy="217247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49078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7369754"/>
            <a:ext cx="19392900" cy="3070514"/>
          </a:xfrm>
        </p:spPr>
        <p:txBody>
          <a:bodyPr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194985" y="10440268"/>
            <a:ext cx="19392900" cy="1896600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9754"/>
            <a:ext cx="19399251" cy="3070514"/>
          </a:xfrm>
        </p:spPr>
        <p:txBody>
          <a:bodyPr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22296969" y="10440268"/>
            <a:ext cx="19399251" cy="1896600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41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7369754"/>
            <a:ext cx="19392900" cy="3070514"/>
          </a:xfrm>
          <a:prstGeom prst="rect">
            <a:avLst/>
          </a:prstGeom>
        </p:spPr>
        <p:txBody>
          <a:bodyPr lIns="132423" tIns="66212" rIns="132423" bIns="66212"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194985" y="10440268"/>
            <a:ext cx="19392900" cy="18966006"/>
          </a:xfrm>
          <a:prstGeom prst="rect">
            <a:avLst/>
          </a:prstGeom>
        </p:spPr>
        <p:txBody>
          <a:bodyPr lIns="132423" tIns="66212" rIns="132423" bIns="66212"/>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9754"/>
            <a:ext cx="19399251" cy="3070514"/>
          </a:xfrm>
          <a:prstGeom prst="rect">
            <a:avLst/>
          </a:prstGeom>
        </p:spPr>
        <p:txBody>
          <a:bodyPr lIns="132423" tIns="66212" rIns="132423" bIns="66212"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22296969" y="10440268"/>
            <a:ext cx="19399251" cy="18966006"/>
          </a:xfrm>
          <a:prstGeom prst="rect">
            <a:avLst/>
          </a:prstGeom>
        </p:spPr>
        <p:txBody>
          <a:bodyPr lIns="132423" tIns="66212" rIns="132423" bIns="66212"/>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0960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Tree>
    <p:extLst>
      <p:ext uri="{BB962C8B-B14F-4D97-AF65-F5344CB8AC3E}">
        <p14:creationId xmlns:p14="http://schemas.microsoft.com/office/powerpoint/2010/main" val="2812961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1912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1853"/>
            <a:ext cx="14439900" cy="5577320"/>
          </a:xfrm>
          <a:prstGeom prst="rect">
            <a:avLst/>
          </a:prstGeom>
        </p:spPr>
        <p:txBody>
          <a:bodyPr lIns="132423" tIns="66212" rIns="132423" bIns="66212"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7159817" y="1311853"/>
            <a:ext cx="24536400" cy="28094420"/>
          </a:xfrm>
        </p:spPr>
        <p:txBody>
          <a:bodyPr/>
          <a:lstStyle>
            <a:lvl1pPr>
              <a:defRPr sz="46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889173"/>
            <a:ext cx="14439900" cy="22517100"/>
          </a:xfrm>
        </p:spPr>
        <p:txBody>
          <a:bodyPr/>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2390184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1841"/>
            <a:ext cx="26335567" cy="2722418"/>
          </a:xfrm>
          <a:prstGeom prst="rect">
            <a:avLst/>
          </a:prstGeom>
        </p:spPr>
        <p:txBody>
          <a:bodyPr lIns="132423" tIns="66212" rIns="132423" bIns="66212"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628"/>
            <a:ext cx="26335567" cy="19750521"/>
          </a:xfrm>
        </p:spPr>
        <p:txBody>
          <a:bodyPr/>
          <a:lstStyle>
            <a:lvl1pPr marL="0" indent="0">
              <a:buNone/>
              <a:defRPr sz="4600"/>
            </a:lvl1pPr>
            <a:lvl2pPr marL="662117" indent="0">
              <a:buNone/>
              <a:defRPr sz="4100"/>
            </a:lvl2pPr>
            <a:lvl3pPr marL="1324234" indent="0">
              <a:buNone/>
              <a:defRPr sz="3500"/>
            </a:lvl3pPr>
            <a:lvl4pPr marL="1986351" indent="0">
              <a:buNone/>
              <a:defRPr sz="2900"/>
            </a:lvl4pPr>
            <a:lvl5pPr marL="2648468" indent="0">
              <a:buNone/>
              <a:defRPr sz="2900"/>
            </a:lvl5pPr>
            <a:lvl6pPr marL="3310585" indent="0">
              <a:buNone/>
              <a:defRPr sz="2900"/>
            </a:lvl6pPr>
            <a:lvl7pPr marL="3972702" indent="0">
              <a:buNone/>
              <a:defRPr sz="2900"/>
            </a:lvl7pPr>
            <a:lvl8pPr marL="4634819" indent="0">
              <a:buNone/>
              <a:defRPr sz="2900"/>
            </a:lvl8pPr>
            <a:lvl9pPr marL="5296936" indent="0">
              <a:buNone/>
              <a:defRPr sz="2900"/>
            </a:lvl9pPr>
          </a:lstStyle>
          <a:p>
            <a:pPr lvl="0"/>
            <a:endParaRPr lang="en-US" noProof="0" smtClean="0"/>
          </a:p>
        </p:txBody>
      </p:sp>
      <p:sp>
        <p:nvSpPr>
          <p:cNvPr id="4" name="Text Placeholder 3"/>
          <p:cNvSpPr>
            <a:spLocks noGrp="1"/>
          </p:cNvSpPr>
          <p:nvPr>
            <p:ph type="body" sz="half" idx="2"/>
          </p:nvPr>
        </p:nvSpPr>
        <p:spPr>
          <a:xfrm>
            <a:off x="8602136" y="25764264"/>
            <a:ext cx="26335567" cy="3862821"/>
          </a:xfrm>
        </p:spPr>
        <p:txBody>
          <a:bodyPr/>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3531011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744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7049"/>
            <a:ext cx="9874251" cy="28089224"/>
          </a:xfrm>
          <a:prstGeom prst="rect">
            <a:avLst/>
          </a:prstGeom>
        </p:spPr>
        <p:txBody>
          <a:bodyPr vert="eaVert" lIns="132423" tIns="66212" rIns="132423" bIns="66212"/>
          <a:lstStyle/>
          <a:p>
            <a:r>
              <a:rPr lang="en-US" smtClean="0"/>
              <a:t>Click to edit Master title style</a:t>
            </a:r>
            <a:endParaRPr lang="en-US"/>
          </a:p>
        </p:txBody>
      </p:sp>
      <p:sp>
        <p:nvSpPr>
          <p:cNvPr id="3" name="Vertical Text Placeholder 2"/>
          <p:cNvSpPr>
            <a:spLocks noGrp="1"/>
          </p:cNvSpPr>
          <p:nvPr>
            <p:ph type="body" orient="vert" idx="1"/>
          </p:nvPr>
        </p:nvSpPr>
        <p:spPr>
          <a:xfrm>
            <a:off x="2194986" y="1317049"/>
            <a:ext cx="29423783" cy="280892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714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18" y="10227257"/>
            <a:ext cx="37308367" cy="7055427"/>
          </a:xfrm>
          <a:prstGeom prst="rect">
            <a:avLst/>
          </a:prstGeom>
        </p:spPr>
        <p:txBody>
          <a:bodyPr lIns="132423" tIns="66212" rIns="132423" bIns="66212"/>
          <a:lstStyle/>
          <a:p>
            <a:r>
              <a:rPr lang="en-US" smtClean="0"/>
              <a:t>Click to edit Master title style</a:t>
            </a:r>
            <a:endParaRPr lang="en-US"/>
          </a:p>
        </p:txBody>
      </p:sp>
      <p:sp>
        <p:nvSpPr>
          <p:cNvPr id="3" name="Subtitle 2"/>
          <p:cNvSpPr>
            <a:spLocks noGrp="1"/>
          </p:cNvSpPr>
          <p:nvPr>
            <p:ph type="subTitle" idx="1"/>
          </p:nvPr>
        </p:nvSpPr>
        <p:spPr>
          <a:xfrm>
            <a:off x="6582836" y="18654285"/>
            <a:ext cx="30725533" cy="8411441"/>
          </a:xfrm>
          <a:prstGeom prst="rect">
            <a:avLst/>
          </a:prstGeom>
        </p:spPr>
        <p:txBody>
          <a:bodyPr lIns="132423" tIns="66212" rIns="132423" bIns="66212"/>
          <a:lstStyle>
            <a:lvl1pPr marL="0" indent="0" algn="ctr">
              <a:buNone/>
              <a:defRPr/>
            </a:lvl1pPr>
            <a:lvl2pPr marL="662117" indent="0" algn="ctr">
              <a:buNone/>
              <a:defRPr/>
            </a:lvl2pPr>
            <a:lvl3pPr marL="1324234" indent="0" algn="ctr">
              <a:buNone/>
              <a:defRPr/>
            </a:lvl3pPr>
            <a:lvl4pPr marL="1986351" indent="0" algn="ctr">
              <a:buNone/>
              <a:defRPr/>
            </a:lvl4pPr>
            <a:lvl5pPr marL="2648468" indent="0" algn="ctr">
              <a:buNone/>
              <a:defRPr/>
            </a:lvl5pPr>
            <a:lvl6pPr marL="3310585" indent="0" algn="ctr">
              <a:buNone/>
              <a:defRPr/>
            </a:lvl6pPr>
            <a:lvl7pPr marL="3972702" indent="0" algn="ctr">
              <a:buNone/>
              <a:defRPr/>
            </a:lvl7pPr>
            <a:lvl8pPr marL="4634819" indent="0" algn="ctr">
              <a:buNone/>
              <a:defRPr/>
            </a:lvl8pPr>
            <a:lvl9pPr marL="529693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25095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Content Placeholder 2"/>
          <p:cNvSpPr>
            <a:spLocks noGrp="1"/>
          </p:cNvSpPr>
          <p:nvPr>
            <p:ph idx="1"/>
          </p:nvPr>
        </p:nvSpPr>
        <p:spPr>
          <a:xfrm>
            <a:off x="2194985" y="7681481"/>
            <a:ext cx="39501233" cy="21724792"/>
          </a:xfrm>
          <a:prstGeom prst="rect">
            <a:avLst/>
          </a:prstGeom>
        </p:spPr>
        <p:txBody>
          <a:bodyPr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6257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299"/>
            <a:ext cx="37308367" cy="6538479"/>
          </a:xfrm>
          <a:prstGeom prst="rect">
            <a:avLst/>
          </a:prstGeom>
        </p:spPr>
        <p:txBody>
          <a:bodyPr lIns="132423" tIns="66212" rIns="132423" bIns="66212" anchor="t"/>
          <a:lstStyle>
            <a:lvl1pPr algn="l">
              <a:defRPr sz="5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394"/>
            <a:ext cx="37308367" cy="7200900"/>
          </a:xfrm>
          <a:prstGeom prst="rect">
            <a:avLst/>
          </a:prstGeom>
        </p:spPr>
        <p:txBody>
          <a:bodyPr lIns="132423" tIns="66212" rIns="132423" bIns="66212" anchor="b"/>
          <a:lstStyle>
            <a:lvl1pPr marL="0" indent="0">
              <a:buNone/>
              <a:defRPr sz="2900"/>
            </a:lvl1pPr>
            <a:lvl2pPr marL="662117" indent="0">
              <a:buNone/>
              <a:defRPr sz="2600"/>
            </a:lvl2pPr>
            <a:lvl3pPr marL="1324234" indent="0">
              <a:buNone/>
              <a:defRPr sz="2300"/>
            </a:lvl3pPr>
            <a:lvl4pPr marL="1986351" indent="0">
              <a:buNone/>
              <a:defRPr sz="2000"/>
            </a:lvl4pPr>
            <a:lvl5pPr marL="2648468" indent="0">
              <a:buNone/>
              <a:defRPr sz="2000"/>
            </a:lvl5pPr>
            <a:lvl6pPr marL="3310585" indent="0">
              <a:buNone/>
              <a:defRPr sz="2000"/>
            </a:lvl6pPr>
            <a:lvl7pPr marL="3972702" indent="0">
              <a:buNone/>
              <a:defRPr sz="2000"/>
            </a:lvl7pPr>
            <a:lvl8pPr marL="4634819" indent="0">
              <a:buNone/>
              <a:defRPr sz="2000"/>
            </a:lvl8pPr>
            <a:lvl9pPr marL="5296936" indent="0">
              <a:buNone/>
              <a:defRPr sz="2000"/>
            </a:lvl9pPr>
          </a:lstStyle>
          <a:p>
            <a:pPr lvl="0"/>
            <a:r>
              <a:rPr lang="en-US" smtClean="0"/>
              <a:t>Click to edit Master text styles</a:t>
            </a:r>
          </a:p>
        </p:txBody>
      </p:sp>
    </p:spTree>
    <p:extLst>
      <p:ext uri="{BB962C8B-B14F-4D97-AF65-F5344CB8AC3E}">
        <p14:creationId xmlns:p14="http://schemas.microsoft.com/office/powerpoint/2010/main" val="2068572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Content Placeholder 2"/>
          <p:cNvSpPr>
            <a:spLocks noGrp="1"/>
          </p:cNvSpPr>
          <p:nvPr>
            <p:ph sz="half" idx="1"/>
          </p:nvPr>
        </p:nvSpPr>
        <p:spPr>
          <a:xfrm>
            <a:off x="2194984" y="7681481"/>
            <a:ext cx="19649016" cy="21724792"/>
          </a:xfrm>
          <a:prstGeom prst="rect">
            <a:avLst/>
          </a:prstGeom>
        </p:spPr>
        <p:txBody>
          <a:bodyPr lIns="132423" tIns="66212" rIns="132423" bIns="66212"/>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3" y="7681481"/>
            <a:ext cx="19649017" cy="21724792"/>
          </a:xfrm>
          <a:prstGeom prst="rect">
            <a:avLst/>
          </a:prstGeom>
        </p:spPr>
        <p:txBody>
          <a:bodyPr lIns="132423" tIns="66212" rIns="132423" bIns="66212"/>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837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2559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5" y="7369754"/>
            <a:ext cx="19392900" cy="3070514"/>
          </a:xfrm>
          <a:prstGeom prst="rect">
            <a:avLst/>
          </a:prstGeom>
        </p:spPr>
        <p:txBody>
          <a:bodyPr lIns="132423" tIns="66212" rIns="132423" bIns="66212"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2194985" y="10440268"/>
            <a:ext cx="19392900" cy="18966006"/>
          </a:xfrm>
          <a:prstGeom prst="rect">
            <a:avLst/>
          </a:prstGeom>
        </p:spPr>
        <p:txBody>
          <a:bodyPr lIns="132423" tIns="66212" rIns="132423" bIns="66212"/>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9754"/>
            <a:ext cx="19399251" cy="3070514"/>
          </a:xfrm>
          <a:prstGeom prst="rect">
            <a:avLst/>
          </a:prstGeom>
        </p:spPr>
        <p:txBody>
          <a:bodyPr lIns="132423" tIns="66212" rIns="132423" bIns="66212" anchor="b"/>
          <a:lstStyle>
            <a:lvl1pPr marL="0" indent="0">
              <a:buNone/>
              <a:defRPr sz="3500" b="1"/>
            </a:lvl1pPr>
            <a:lvl2pPr marL="662117" indent="0">
              <a:buNone/>
              <a:defRPr sz="2900" b="1"/>
            </a:lvl2pPr>
            <a:lvl3pPr marL="1324234" indent="0">
              <a:buNone/>
              <a:defRPr sz="2600" b="1"/>
            </a:lvl3pPr>
            <a:lvl4pPr marL="1986351" indent="0">
              <a:buNone/>
              <a:defRPr sz="2300" b="1"/>
            </a:lvl4pPr>
            <a:lvl5pPr marL="2648468" indent="0">
              <a:buNone/>
              <a:defRPr sz="2300" b="1"/>
            </a:lvl5pPr>
            <a:lvl6pPr marL="3310585" indent="0">
              <a:buNone/>
              <a:defRPr sz="2300" b="1"/>
            </a:lvl6pPr>
            <a:lvl7pPr marL="3972702" indent="0">
              <a:buNone/>
              <a:defRPr sz="2300" b="1"/>
            </a:lvl7pPr>
            <a:lvl8pPr marL="4634819" indent="0">
              <a:buNone/>
              <a:defRPr sz="2300" b="1"/>
            </a:lvl8pPr>
            <a:lvl9pPr marL="529693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22296969" y="10440268"/>
            <a:ext cx="19399251" cy="18966006"/>
          </a:xfrm>
          <a:prstGeom prst="rect">
            <a:avLst/>
          </a:prstGeom>
        </p:spPr>
        <p:txBody>
          <a:bodyPr lIns="132423" tIns="66212" rIns="132423" bIns="66212"/>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8853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Tree>
    <p:extLst>
      <p:ext uri="{BB962C8B-B14F-4D97-AF65-F5344CB8AC3E}">
        <p14:creationId xmlns:p14="http://schemas.microsoft.com/office/powerpoint/2010/main" val="480582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67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1853"/>
            <a:ext cx="14439900" cy="5577320"/>
          </a:xfrm>
          <a:prstGeom prst="rect">
            <a:avLst/>
          </a:prstGeom>
        </p:spPr>
        <p:txBody>
          <a:bodyPr lIns="132423" tIns="66212" rIns="132423" bIns="66212"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7159817" y="1311853"/>
            <a:ext cx="24536400" cy="28094420"/>
          </a:xfrm>
          <a:prstGeom prst="rect">
            <a:avLst/>
          </a:prstGeom>
        </p:spPr>
        <p:txBody>
          <a:bodyPr lIns="132423" tIns="66212" rIns="132423" bIns="66212"/>
          <a:lstStyle>
            <a:lvl1pPr>
              <a:defRPr sz="46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889173"/>
            <a:ext cx="14439900" cy="22517100"/>
          </a:xfrm>
          <a:prstGeom prst="rect">
            <a:avLst/>
          </a:prstGeom>
        </p:spPr>
        <p:txBody>
          <a:bodyPr lIns="132423" tIns="66212" rIns="132423" bIns="66212"/>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40548128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1841"/>
            <a:ext cx="26335567" cy="2722418"/>
          </a:xfrm>
          <a:prstGeom prst="rect">
            <a:avLst/>
          </a:prstGeom>
        </p:spPr>
        <p:txBody>
          <a:bodyPr lIns="132423" tIns="66212" rIns="132423" bIns="66212"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628"/>
            <a:ext cx="26335567" cy="19750521"/>
          </a:xfrm>
          <a:prstGeom prst="rect">
            <a:avLst/>
          </a:prstGeom>
        </p:spPr>
        <p:txBody>
          <a:bodyPr lIns="132423" tIns="66212" rIns="132423" bIns="66212"/>
          <a:lstStyle>
            <a:lvl1pPr marL="0" indent="0">
              <a:buNone/>
              <a:defRPr sz="4600"/>
            </a:lvl1pPr>
            <a:lvl2pPr marL="662117" indent="0">
              <a:buNone/>
              <a:defRPr sz="4100"/>
            </a:lvl2pPr>
            <a:lvl3pPr marL="1324234" indent="0">
              <a:buNone/>
              <a:defRPr sz="3500"/>
            </a:lvl3pPr>
            <a:lvl4pPr marL="1986351" indent="0">
              <a:buNone/>
              <a:defRPr sz="2900"/>
            </a:lvl4pPr>
            <a:lvl5pPr marL="2648468" indent="0">
              <a:buNone/>
              <a:defRPr sz="2900"/>
            </a:lvl5pPr>
            <a:lvl6pPr marL="3310585" indent="0">
              <a:buNone/>
              <a:defRPr sz="2900"/>
            </a:lvl6pPr>
            <a:lvl7pPr marL="3972702" indent="0">
              <a:buNone/>
              <a:defRPr sz="2900"/>
            </a:lvl7pPr>
            <a:lvl8pPr marL="4634819" indent="0">
              <a:buNone/>
              <a:defRPr sz="2900"/>
            </a:lvl8pPr>
            <a:lvl9pPr marL="5296936" indent="0">
              <a:buNone/>
              <a:defRPr sz="2900"/>
            </a:lvl9pPr>
          </a:lstStyle>
          <a:p>
            <a:pPr lvl="0"/>
            <a:endParaRPr lang="en-US" noProof="0" smtClean="0"/>
          </a:p>
        </p:txBody>
      </p:sp>
      <p:sp>
        <p:nvSpPr>
          <p:cNvPr id="4" name="Text Placeholder 3"/>
          <p:cNvSpPr>
            <a:spLocks noGrp="1"/>
          </p:cNvSpPr>
          <p:nvPr>
            <p:ph type="body" sz="half" idx="2"/>
          </p:nvPr>
        </p:nvSpPr>
        <p:spPr>
          <a:xfrm>
            <a:off x="8602136" y="25764264"/>
            <a:ext cx="26335567" cy="3862821"/>
          </a:xfrm>
          <a:prstGeom prst="rect">
            <a:avLst/>
          </a:prstGeom>
        </p:spPr>
        <p:txBody>
          <a:bodyPr lIns="132423" tIns="66212" rIns="132423" bIns="66212"/>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3636476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7049"/>
            <a:ext cx="39501233" cy="5486400"/>
          </a:xfrm>
          <a:prstGeom prst="rect">
            <a:avLst/>
          </a:prstGeom>
        </p:spPr>
        <p:txBody>
          <a:bodyPr lIns="132423" tIns="66212" rIns="132423" bIns="66212"/>
          <a:lstStyle/>
          <a:p>
            <a:r>
              <a:rPr lang="en-US" smtClean="0"/>
              <a:t>Click to edit Master title style</a:t>
            </a:r>
            <a:endParaRPr lang="en-US"/>
          </a:p>
        </p:txBody>
      </p:sp>
      <p:sp>
        <p:nvSpPr>
          <p:cNvPr id="3" name="Vertical Text Placeholder 2"/>
          <p:cNvSpPr>
            <a:spLocks noGrp="1"/>
          </p:cNvSpPr>
          <p:nvPr>
            <p:ph type="body" orient="vert" idx="1"/>
          </p:nvPr>
        </p:nvSpPr>
        <p:spPr>
          <a:xfrm>
            <a:off x="2194985" y="7681481"/>
            <a:ext cx="39501233" cy="21724792"/>
          </a:xfrm>
          <a:prstGeom prst="rect">
            <a:avLst/>
          </a:prstGeom>
        </p:spPr>
        <p:txBody>
          <a:bodyPr vert="eaVert"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20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7049"/>
            <a:ext cx="9874251" cy="28089224"/>
          </a:xfrm>
          <a:prstGeom prst="rect">
            <a:avLst/>
          </a:prstGeom>
        </p:spPr>
        <p:txBody>
          <a:bodyPr vert="eaVert" lIns="132423" tIns="66212" rIns="132423" bIns="66212"/>
          <a:lstStyle/>
          <a:p>
            <a:r>
              <a:rPr lang="en-US" smtClean="0"/>
              <a:t>Click to edit Master title style</a:t>
            </a:r>
            <a:endParaRPr lang="en-US"/>
          </a:p>
        </p:txBody>
      </p:sp>
      <p:sp>
        <p:nvSpPr>
          <p:cNvPr id="3" name="Vertical Text Placeholder 2"/>
          <p:cNvSpPr>
            <a:spLocks noGrp="1"/>
          </p:cNvSpPr>
          <p:nvPr>
            <p:ph type="body" orient="vert" idx="1"/>
          </p:nvPr>
        </p:nvSpPr>
        <p:spPr>
          <a:xfrm>
            <a:off x="2194986" y="1317049"/>
            <a:ext cx="29423783" cy="28089224"/>
          </a:xfrm>
          <a:prstGeom prst="rect">
            <a:avLst/>
          </a:prstGeom>
        </p:spPr>
        <p:txBody>
          <a:bodyPr vert="eaVert" lIns="132423" tIns="66212" rIns="132423" bIns="662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444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76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5" y="1311853"/>
            <a:ext cx="14439900" cy="557732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17159817" y="1311853"/>
            <a:ext cx="24536400" cy="28094420"/>
          </a:xfrm>
          <a:prstGeom prst="rect">
            <a:avLst/>
          </a:prstGeom>
        </p:spPr>
        <p:txBody>
          <a:bodyPr lIns="132423" tIns="66212" rIns="132423" bIns="66212"/>
          <a:lstStyle>
            <a:lvl1pPr>
              <a:defRPr sz="46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5" y="6889173"/>
            <a:ext cx="14439900" cy="22517100"/>
          </a:xfrm>
          <a:prstGeom prst="rect">
            <a:avLst/>
          </a:prstGeom>
        </p:spPr>
        <p:txBody>
          <a:bodyPr lIns="132423" tIns="66212" rIns="132423" bIns="66212"/>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62742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1841"/>
            <a:ext cx="26335567" cy="2722418"/>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628"/>
            <a:ext cx="26335567" cy="19750521"/>
          </a:xfrm>
          <a:prstGeom prst="rect">
            <a:avLst/>
          </a:prstGeom>
        </p:spPr>
        <p:txBody>
          <a:bodyPr lIns="132423" tIns="66212" rIns="132423" bIns="66212"/>
          <a:lstStyle>
            <a:lvl1pPr marL="0" indent="0">
              <a:buNone/>
              <a:defRPr sz="4600"/>
            </a:lvl1pPr>
            <a:lvl2pPr marL="662117" indent="0">
              <a:buNone/>
              <a:defRPr sz="4100"/>
            </a:lvl2pPr>
            <a:lvl3pPr marL="1324234" indent="0">
              <a:buNone/>
              <a:defRPr sz="3500"/>
            </a:lvl3pPr>
            <a:lvl4pPr marL="1986351" indent="0">
              <a:buNone/>
              <a:defRPr sz="2900"/>
            </a:lvl4pPr>
            <a:lvl5pPr marL="2648468" indent="0">
              <a:buNone/>
              <a:defRPr sz="2900"/>
            </a:lvl5pPr>
            <a:lvl6pPr marL="3310585" indent="0">
              <a:buNone/>
              <a:defRPr sz="2900"/>
            </a:lvl6pPr>
            <a:lvl7pPr marL="3972702" indent="0">
              <a:buNone/>
              <a:defRPr sz="2900"/>
            </a:lvl7pPr>
            <a:lvl8pPr marL="4634819" indent="0">
              <a:buNone/>
              <a:defRPr sz="2900"/>
            </a:lvl8pPr>
            <a:lvl9pPr marL="5296936" indent="0">
              <a:buNone/>
              <a:defRPr sz="2900"/>
            </a:lvl9pPr>
          </a:lstStyle>
          <a:p>
            <a:pPr lvl="0"/>
            <a:endParaRPr lang="en-US" noProof="0" smtClean="0"/>
          </a:p>
        </p:txBody>
      </p:sp>
      <p:sp>
        <p:nvSpPr>
          <p:cNvPr id="4" name="Text Placeholder 3"/>
          <p:cNvSpPr>
            <a:spLocks noGrp="1"/>
          </p:cNvSpPr>
          <p:nvPr>
            <p:ph type="body" sz="half" idx="2"/>
          </p:nvPr>
        </p:nvSpPr>
        <p:spPr>
          <a:xfrm>
            <a:off x="8602136" y="25764264"/>
            <a:ext cx="26335567" cy="3862821"/>
          </a:xfrm>
          <a:prstGeom prst="rect">
            <a:avLst/>
          </a:prstGeom>
        </p:spPr>
        <p:txBody>
          <a:bodyPr lIns="132423" tIns="66212" rIns="132423" bIns="66212"/>
          <a:lstStyle>
            <a:lvl1pPr marL="0" indent="0">
              <a:buNone/>
              <a:defRPr sz="2000"/>
            </a:lvl1pPr>
            <a:lvl2pPr marL="662117" indent="0">
              <a:buNone/>
              <a:defRPr sz="1700"/>
            </a:lvl2pPr>
            <a:lvl3pPr marL="1324234" indent="0">
              <a:buNone/>
              <a:defRPr sz="1400"/>
            </a:lvl3pPr>
            <a:lvl4pPr marL="1986351" indent="0">
              <a:buNone/>
              <a:defRPr sz="1300"/>
            </a:lvl4pPr>
            <a:lvl5pPr marL="2648468" indent="0">
              <a:buNone/>
              <a:defRPr sz="1300"/>
            </a:lvl5pPr>
            <a:lvl6pPr marL="3310585" indent="0">
              <a:buNone/>
              <a:defRPr sz="1300"/>
            </a:lvl6pPr>
            <a:lvl7pPr marL="3972702" indent="0">
              <a:buNone/>
              <a:defRPr sz="1300"/>
            </a:lvl7pPr>
            <a:lvl8pPr marL="4634819" indent="0">
              <a:buNone/>
              <a:defRPr sz="1300"/>
            </a:lvl8pPr>
            <a:lvl9pPr marL="5296936" indent="0">
              <a:buNone/>
              <a:defRPr sz="1300"/>
            </a:lvl9pPr>
          </a:lstStyle>
          <a:p>
            <a:pPr lvl="0"/>
            <a:r>
              <a:rPr lang="en-US" smtClean="0"/>
              <a:t>Click to edit Master text styles</a:t>
            </a:r>
          </a:p>
        </p:txBody>
      </p:sp>
    </p:spTree>
    <p:extLst>
      <p:ext uri="{BB962C8B-B14F-4D97-AF65-F5344CB8AC3E}">
        <p14:creationId xmlns:p14="http://schemas.microsoft.com/office/powerpoint/2010/main" val="382861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3" descr="brush.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024313" y="4389441"/>
            <a:ext cx="35104387" cy="144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descr="BT_LargeCore_wTag_2ColorReversed®.jpg"/>
          <p:cNvPicPr>
            <a:picLocks noChangeAspect="1"/>
          </p:cNvPicPr>
          <p:nvPr/>
        </p:nvPicPr>
        <p:blipFill>
          <a:blip r:embed="rId15">
            <a:clrChange>
              <a:clrFrom>
                <a:srgbClr val="FEB811"/>
              </a:clrFrom>
              <a:clrTo>
                <a:srgbClr val="FEB811">
                  <a:alpha val="0"/>
                </a:srgbClr>
              </a:clrTo>
            </a:clrChange>
            <a:extLst>
              <a:ext uri="{28A0092B-C50C-407E-A947-70E740481C1C}">
                <a14:useLocalDpi xmlns:a14="http://schemas.microsoft.com/office/drawing/2010/main" val="0"/>
              </a:ext>
            </a:extLst>
          </a:blip>
          <a:srcRect/>
          <a:stretch>
            <a:fillRect/>
          </a:stretch>
        </p:blipFill>
        <p:spPr bwMode="auto">
          <a:xfrm>
            <a:off x="8412163" y="7642228"/>
            <a:ext cx="26060400" cy="772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2560638" y="21578888"/>
            <a:ext cx="395017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vert="horz" wrap="square" lIns="438806" tIns="219404" rIns="438806" bIns="219404" numCol="1" anchor="ctr" anchorCtr="0" compatLnSpc="1">
            <a:prstTxWarp prst="textNoShape">
              <a:avLst/>
            </a:prstTxWarp>
          </a:bodyPr>
          <a:lstStyle/>
          <a:p>
            <a:pPr lvl="0"/>
            <a:r>
              <a:rPr lang="en-US" smtClean="0"/>
              <a:t>Click to edit Master title</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marL="874713" indent="-874713" algn="ctr" defTabSz="4387850" rtl="0" eaLnBrk="0" fontAlgn="base" hangingPunct="0">
        <a:spcBef>
          <a:spcPct val="0"/>
        </a:spcBef>
        <a:spcAft>
          <a:spcPct val="0"/>
        </a:spcAft>
        <a:defRPr sz="17200">
          <a:solidFill>
            <a:srgbClr val="5D564B"/>
          </a:solidFill>
          <a:latin typeface="+mj-lt"/>
          <a:ea typeface="+mj-ea"/>
          <a:cs typeface="+mj-cs"/>
        </a:defRPr>
      </a:lvl1pPr>
      <a:lvl2pPr marL="874713" indent="-874713" algn="ctr" defTabSz="4387850" rtl="0" eaLnBrk="0" fontAlgn="base" hangingPunct="0">
        <a:spcBef>
          <a:spcPct val="0"/>
        </a:spcBef>
        <a:spcAft>
          <a:spcPct val="0"/>
        </a:spcAft>
        <a:defRPr sz="17200">
          <a:solidFill>
            <a:srgbClr val="5D564B"/>
          </a:solidFill>
          <a:latin typeface="Tahoma" pitchFamily="34" charset="0"/>
        </a:defRPr>
      </a:lvl2pPr>
      <a:lvl3pPr marL="874713" indent="-874713" algn="ctr" defTabSz="4387850" rtl="0" eaLnBrk="0" fontAlgn="base" hangingPunct="0">
        <a:spcBef>
          <a:spcPct val="0"/>
        </a:spcBef>
        <a:spcAft>
          <a:spcPct val="0"/>
        </a:spcAft>
        <a:defRPr sz="17200">
          <a:solidFill>
            <a:srgbClr val="5D564B"/>
          </a:solidFill>
          <a:latin typeface="Tahoma" pitchFamily="34" charset="0"/>
        </a:defRPr>
      </a:lvl3pPr>
      <a:lvl4pPr marL="874713" indent="-874713" algn="ctr" defTabSz="4387850" rtl="0" eaLnBrk="0" fontAlgn="base" hangingPunct="0">
        <a:spcBef>
          <a:spcPct val="0"/>
        </a:spcBef>
        <a:spcAft>
          <a:spcPct val="0"/>
        </a:spcAft>
        <a:defRPr sz="17200">
          <a:solidFill>
            <a:srgbClr val="5D564B"/>
          </a:solidFill>
          <a:latin typeface="Tahoma" pitchFamily="34" charset="0"/>
        </a:defRPr>
      </a:lvl4pPr>
      <a:lvl5pPr marL="874713" indent="-874713" algn="ctr" defTabSz="4387850" rtl="0" eaLnBrk="0" fontAlgn="base" hangingPunct="0">
        <a:spcBef>
          <a:spcPct val="0"/>
        </a:spcBef>
        <a:spcAft>
          <a:spcPct val="0"/>
        </a:spcAft>
        <a:defRPr sz="17200">
          <a:solidFill>
            <a:srgbClr val="5D564B"/>
          </a:solidFill>
          <a:latin typeface="Tahoma" pitchFamily="34" charset="0"/>
        </a:defRPr>
      </a:lvl5pPr>
      <a:lvl6pPr marL="1538043" indent="-875926" algn="ctr" defTabSz="4388825" rtl="0" fontAlgn="base">
        <a:spcBef>
          <a:spcPct val="0"/>
        </a:spcBef>
        <a:spcAft>
          <a:spcPct val="0"/>
        </a:spcAft>
        <a:defRPr sz="17200">
          <a:solidFill>
            <a:srgbClr val="5D564B"/>
          </a:solidFill>
          <a:latin typeface="Tahoma" pitchFamily="34" charset="0"/>
        </a:defRPr>
      </a:lvl6pPr>
      <a:lvl7pPr marL="2200160" indent="-875926" algn="ctr" defTabSz="4388825" rtl="0" fontAlgn="base">
        <a:spcBef>
          <a:spcPct val="0"/>
        </a:spcBef>
        <a:spcAft>
          <a:spcPct val="0"/>
        </a:spcAft>
        <a:defRPr sz="17200">
          <a:solidFill>
            <a:srgbClr val="5D564B"/>
          </a:solidFill>
          <a:latin typeface="Tahoma" pitchFamily="34" charset="0"/>
        </a:defRPr>
      </a:lvl7pPr>
      <a:lvl8pPr marL="2862278" indent="-875926" algn="ctr" defTabSz="4388825" rtl="0" fontAlgn="base">
        <a:spcBef>
          <a:spcPct val="0"/>
        </a:spcBef>
        <a:spcAft>
          <a:spcPct val="0"/>
        </a:spcAft>
        <a:defRPr sz="17200">
          <a:solidFill>
            <a:srgbClr val="5D564B"/>
          </a:solidFill>
          <a:latin typeface="Tahoma" pitchFamily="34" charset="0"/>
        </a:defRPr>
      </a:lvl8pPr>
      <a:lvl9pPr marL="3524395" indent="-875926" algn="ctr" defTabSz="4388825" rtl="0" fontAlgn="base">
        <a:spcBef>
          <a:spcPct val="0"/>
        </a:spcBef>
        <a:spcAft>
          <a:spcPct val="0"/>
        </a:spcAft>
        <a:defRPr sz="17200">
          <a:solidFill>
            <a:srgbClr val="5D564B"/>
          </a:solidFill>
          <a:latin typeface="Tahoma" pitchFamily="34" charset="0"/>
        </a:defRPr>
      </a:lvl9pPr>
    </p:titleStyle>
    <p:bodyStyle>
      <a:lvl1pPr marL="1644650" indent="-1644650" algn="l" defTabSz="4387850" rtl="0" eaLnBrk="0" fontAlgn="base" hangingPunct="0">
        <a:spcBef>
          <a:spcPct val="20000"/>
        </a:spcBef>
        <a:spcAft>
          <a:spcPct val="0"/>
        </a:spcAft>
        <a:buClr>
          <a:srgbClr val="5D564B"/>
        </a:buClr>
        <a:buSzPct val="85000"/>
        <a:buFont typeface="Arial" charset="0"/>
        <a:buChar char="›"/>
        <a:defRPr sz="15400">
          <a:solidFill>
            <a:srgbClr val="5D564B"/>
          </a:solidFill>
          <a:latin typeface="+mn-lt"/>
          <a:ea typeface="+mn-ea"/>
          <a:cs typeface="+mn-cs"/>
        </a:defRPr>
      </a:lvl1pPr>
      <a:lvl2pPr marL="3565525" indent="-1371600" algn="l" defTabSz="4387850" rtl="0" eaLnBrk="0" fontAlgn="base" hangingPunct="0">
        <a:spcBef>
          <a:spcPct val="20000"/>
        </a:spcBef>
        <a:spcAft>
          <a:spcPct val="0"/>
        </a:spcAft>
        <a:buClr>
          <a:srgbClr val="5D564B"/>
        </a:buClr>
        <a:buFont typeface="Arial" charset="0"/>
        <a:buChar char="›"/>
        <a:defRPr sz="13500">
          <a:solidFill>
            <a:srgbClr val="5D564B"/>
          </a:solidFill>
          <a:latin typeface="+mn-lt"/>
        </a:defRPr>
      </a:lvl2pPr>
      <a:lvl3pPr marL="5481638" indent="-1093788" algn="l" defTabSz="4387850" rtl="0" eaLnBrk="0" fontAlgn="base" hangingPunct="0">
        <a:spcBef>
          <a:spcPct val="20000"/>
        </a:spcBef>
        <a:spcAft>
          <a:spcPct val="0"/>
        </a:spcAft>
        <a:buClr>
          <a:srgbClr val="5D564B"/>
        </a:buClr>
        <a:buFont typeface="Arial" charset="0"/>
        <a:buChar char="›"/>
        <a:defRPr sz="11600">
          <a:solidFill>
            <a:srgbClr val="5D564B"/>
          </a:solidFill>
          <a:latin typeface="+mn-lt"/>
        </a:defRPr>
      </a:lvl3pPr>
      <a:lvl4pPr marL="7677150" indent="-1098550"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4pPr>
      <a:lvl5pPr marL="9871075" indent="-1095375"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5pPr>
      <a:lvl6pPr marL="10534098"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6pPr>
      <a:lvl7pPr marL="11196215"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7pPr>
      <a:lvl8pPr marL="11858332"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8pPr>
      <a:lvl9pPr marL="12520449"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9pPr>
    </p:bodyStyle>
    <p:otherStyle>
      <a:defPPr>
        <a:defRPr lang="en-US"/>
      </a:defPPr>
      <a:lvl1pPr marL="0" algn="l" defTabSz="1324234" rtl="0" eaLnBrk="1" latinLnBrk="0" hangingPunct="1">
        <a:defRPr sz="2600" kern="1200">
          <a:solidFill>
            <a:schemeClr val="tx1"/>
          </a:solidFill>
          <a:latin typeface="+mn-lt"/>
          <a:ea typeface="+mn-ea"/>
          <a:cs typeface="+mn-cs"/>
        </a:defRPr>
      </a:lvl1pPr>
      <a:lvl2pPr marL="662117" algn="l" defTabSz="1324234" rtl="0" eaLnBrk="1" latinLnBrk="0" hangingPunct="1">
        <a:defRPr sz="2600" kern="1200">
          <a:solidFill>
            <a:schemeClr val="tx1"/>
          </a:solidFill>
          <a:latin typeface="+mn-lt"/>
          <a:ea typeface="+mn-ea"/>
          <a:cs typeface="+mn-cs"/>
        </a:defRPr>
      </a:lvl2pPr>
      <a:lvl3pPr marL="1324234" algn="l" defTabSz="1324234" rtl="0" eaLnBrk="1" latinLnBrk="0" hangingPunct="1">
        <a:defRPr sz="2600" kern="1200">
          <a:solidFill>
            <a:schemeClr val="tx1"/>
          </a:solidFill>
          <a:latin typeface="+mn-lt"/>
          <a:ea typeface="+mn-ea"/>
          <a:cs typeface="+mn-cs"/>
        </a:defRPr>
      </a:lvl3pPr>
      <a:lvl4pPr marL="1986351" algn="l" defTabSz="1324234" rtl="0" eaLnBrk="1" latinLnBrk="0" hangingPunct="1">
        <a:defRPr sz="2600" kern="1200">
          <a:solidFill>
            <a:schemeClr val="tx1"/>
          </a:solidFill>
          <a:latin typeface="+mn-lt"/>
          <a:ea typeface="+mn-ea"/>
          <a:cs typeface="+mn-cs"/>
        </a:defRPr>
      </a:lvl4pPr>
      <a:lvl5pPr marL="2648468" algn="l" defTabSz="1324234" rtl="0" eaLnBrk="1" latinLnBrk="0" hangingPunct="1">
        <a:defRPr sz="2600" kern="1200">
          <a:solidFill>
            <a:schemeClr val="tx1"/>
          </a:solidFill>
          <a:latin typeface="+mn-lt"/>
          <a:ea typeface="+mn-ea"/>
          <a:cs typeface="+mn-cs"/>
        </a:defRPr>
      </a:lvl5pPr>
      <a:lvl6pPr marL="3310585" algn="l" defTabSz="1324234" rtl="0" eaLnBrk="1" latinLnBrk="0" hangingPunct="1">
        <a:defRPr sz="2600" kern="1200">
          <a:solidFill>
            <a:schemeClr val="tx1"/>
          </a:solidFill>
          <a:latin typeface="+mn-lt"/>
          <a:ea typeface="+mn-ea"/>
          <a:cs typeface="+mn-cs"/>
        </a:defRPr>
      </a:lvl6pPr>
      <a:lvl7pPr marL="3972702" algn="l" defTabSz="1324234" rtl="0" eaLnBrk="1" latinLnBrk="0" hangingPunct="1">
        <a:defRPr sz="2600" kern="1200">
          <a:solidFill>
            <a:schemeClr val="tx1"/>
          </a:solidFill>
          <a:latin typeface="+mn-lt"/>
          <a:ea typeface="+mn-ea"/>
          <a:cs typeface="+mn-cs"/>
        </a:defRPr>
      </a:lvl7pPr>
      <a:lvl8pPr marL="4634819" algn="l" defTabSz="1324234" rtl="0" eaLnBrk="1" latinLnBrk="0" hangingPunct="1">
        <a:defRPr sz="2600" kern="1200">
          <a:solidFill>
            <a:schemeClr val="tx1"/>
          </a:solidFill>
          <a:latin typeface="+mn-lt"/>
          <a:ea typeface="+mn-ea"/>
          <a:cs typeface="+mn-cs"/>
        </a:defRPr>
      </a:lvl8pPr>
      <a:lvl9pPr marL="5296936" algn="l" defTabSz="1324234"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rot="10800000">
            <a:off x="711200" y="2246313"/>
            <a:ext cx="108712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2051" name="Picture 4" descr="BT_LargeCore_wTag_300dpi®.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113913" y="28141613"/>
            <a:ext cx="75057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itle Placeholder 1"/>
          <p:cNvSpPr>
            <a:spLocks noGrp="1"/>
          </p:cNvSpPr>
          <p:nvPr>
            <p:ph type="title"/>
          </p:nvPr>
        </p:nvSpPr>
        <p:spPr bwMode="auto">
          <a:xfrm>
            <a:off x="2195513" y="1317625"/>
            <a:ext cx="39500175" cy="5486400"/>
          </a:xfrm>
          <a:prstGeom prst="rect">
            <a:avLst/>
          </a:prstGeom>
          <a:solidFill>
            <a:srgbClr val="4DB3D0">
              <a:alpha val="18823"/>
            </a:srgbClr>
          </a:solidFill>
          <a:ln>
            <a:noFill/>
          </a:ln>
          <a:extLst>
            <a:ext uri="{91240B29-F687-4F45-9708-019B960494DF}">
              <a14:hiddenLine xmlns:a14="http://schemas.microsoft.com/office/drawing/2010/main" w="47625">
                <a:solidFill>
                  <a:srgbClr val="000000"/>
                </a:solidFill>
                <a:miter lim="800000"/>
                <a:headEnd/>
                <a:tailEnd/>
              </a14:hiddenLine>
            </a:ext>
          </a:extLst>
        </p:spPr>
        <p:txBody>
          <a:bodyPr vert="horz" wrap="square" lIns="438758" tIns="219379" rIns="438758" bIns="219379" numCol="1" anchor="ctr" anchorCtr="0" compatLnSpc="1">
            <a:prstTxWarp prst="textNoShape">
              <a:avLst/>
            </a:prstTxWarp>
          </a:bodyPr>
          <a:lstStyle/>
          <a:p>
            <a:pPr lvl="0"/>
            <a:r>
              <a:rPr lang="en-US" smtClean="0"/>
              <a:t>Click to edit Master title</a:t>
            </a:r>
          </a:p>
        </p:txBody>
      </p:sp>
      <p:sp>
        <p:nvSpPr>
          <p:cNvPr id="2053" name="Text Placeholder 2"/>
          <p:cNvSpPr>
            <a:spLocks noGrp="1"/>
          </p:cNvSpPr>
          <p:nvPr>
            <p:ph type="body" idx="1"/>
          </p:nvPr>
        </p:nvSpPr>
        <p:spPr bwMode="auto">
          <a:xfrm>
            <a:off x="2195513" y="7681913"/>
            <a:ext cx="39500175" cy="217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758" tIns="219379" rIns="438758" bIns="2193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marL="874713" indent="-874713" algn="l" defTabSz="4387850" rtl="0" eaLnBrk="0" fontAlgn="base" hangingPunct="0">
        <a:spcBef>
          <a:spcPct val="0"/>
        </a:spcBef>
        <a:spcAft>
          <a:spcPct val="0"/>
        </a:spcAft>
        <a:defRPr sz="17200">
          <a:solidFill>
            <a:srgbClr val="5D564B"/>
          </a:solidFill>
          <a:latin typeface="+mj-lt"/>
          <a:ea typeface="+mj-ea"/>
          <a:cs typeface="+mj-cs"/>
        </a:defRPr>
      </a:lvl1pPr>
      <a:lvl2pPr marL="874713" indent="-874713" algn="l" defTabSz="4387850" rtl="0" eaLnBrk="0" fontAlgn="base" hangingPunct="0">
        <a:spcBef>
          <a:spcPct val="0"/>
        </a:spcBef>
        <a:spcAft>
          <a:spcPct val="0"/>
        </a:spcAft>
        <a:defRPr sz="17200">
          <a:solidFill>
            <a:srgbClr val="5D564B"/>
          </a:solidFill>
          <a:latin typeface="Tahoma" pitchFamily="34" charset="0"/>
        </a:defRPr>
      </a:lvl2pPr>
      <a:lvl3pPr marL="874713" indent="-874713" algn="l" defTabSz="4387850" rtl="0" eaLnBrk="0" fontAlgn="base" hangingPunct="0">
        <a:spcBef>
          <a:spcPct val="0"/>
        </a:spcBef>
        <a:spcAft>
          <a:spcPct val="0"/>
        </a:spcAft>
        <a:defRPr sz="17200">
          <a:solidFill>
            <a:srgbClr val="5D564B"/>
          </a:solidFill>
          <a:latin typeface="Tahoma" pitchFamily="34" charset="0"/>
        </a:defRPr>
      </a:lvl3pPr>
      <a:lvl4pPr marL="874713" indent="-874713" algn="l" defTabSz="4387850" rtl="0" eaLnBrk="0" fontAlgn="base" hangingPunct="0">
        <a:spcBef>
          <a:spcPct val="0"/>
        </a:spcBef>
        <a:spcAft>
          <a:spcPct val="0"/>
        </a:spcAft>
        <a:defRPr sz="17200">
          <a:solidFill>
            <a:srgbClr val="5D564B"/>
          </a:solidFill>
          <a:latin typeface="Tahoma" pitchFamily="34" charset="0"/>
        </a:defRPr>
      </a:lvl4pPr>
      <a:lvl5pPr marL="874713" indent="-874713" algn="l" defTabSz="4387850" rtl="0" eaLnBrk="0" fontAlgn="base" hangingPunct="0">
        <a:spcBef>
          <a:spcPct val="0"/>
        </a:spcBef>
        <a:spcAft>
          <a:spcPct val="0"/>
        </a:spcAft>
        <a:defRPr sz="17200">
          <a:solidFill>
            <a:srgbClr val="5D564B"/>
          </a:solidFill>
          <a:latin typeface="Tahoma" pitchFamily="34" charset="0"/>
        </a:defRPr>
      </a:lvl5pPr>
      <a:lvl6pPr marL="1538043" indent="-875926" algn="l" defTabSz="4388825" rtl="0" fontAlgn="base">
        <a:spcBef>
          <a:spcPct val="0"/>
        </a:spcBef>
        <a:spcAft>
          <a:spcPct val="0"/>
        </a:spcAft>
        <a:defRPr sz="17200">
          <a:solidFill>
            <a:srgbClr val="5D564B"/>
          </a:solidFill>
          <a:latin typeface="Tahoma" pitchFamily="34" charset="0"/>
        </a:defRPr>
      </a:lvl6pPr>
      <a:lvl7pPr marL="2200160" indent="-875926" algn="l" defTabSz="4388825" rtl="0" fontAlgn="base">
        <a:spcBef>
          <a:spcPct val="0"/>
        </a:spcBef>
        <a:spcAft>
          <a:spcPct val="0"/>
        </a:spcAft>
        <a:defRPr sz="17200">
          <a:solidFill>
            <a:srgbClr val="5D564B"/>
          </a:solidFill>
          <a:latin typeface="Tahoma" pitchFamily="34" charset="0"/>
        </a:defRPr>
      </a:lvl7pPr>
      <a:lvl8pPr marL="2862278" indent="-875926" algn="l" defTabSz="4388825" rtl="0" fontAlgn="base">
        <a:spcBef>
          <a:spcPct val="0"/>
        </a:spcBef>
        <a:spcAft>
          <a:spcPct val="0"/>
        </a:spcAft>
        <a:defRPr sz="17200">
          <a:solidFill>
            <a:srgbClr val="5D564B"/>
          </a:solidFill>
          <a:latin typeface="Tahoma" pitchFamily="34" charset="0"/>
        </a:defRPr>
      </a:lvl8pPr>
      <a:lvl9pPr marL="3524395" indent="-875926" algn="l" defTabSz="4388825" rtl="0" fontAlgn="base">
        <a:spcBef>
          <a:spcPct val="0"/>
        </a:spcBef>
        <a:spcAft>
          <a:spcPct val="0"/>
        </a:spcAft>
        <a:defRPr sz="17200">
          <a:solidFill>
            <a:srgbClr val="5D564B"/>
          </a:solidFill>
          <a:latin typeface="Tahoma" pitchFamily="34" charset="0"/>
        </a:defRPr>
      </a:lvl9pPr>
    </p:titleStyle>
    <p:bodyStyle>
      <a:lvl1pPr marL="1644650" indent="-1644650" algn="l" defTabSz="4387850" rtl="0" eaLnBrk="0" fontAlgn="base" hangingPunct="0">
        <a:spcBef>
          <a:spcPct val="20000"/>
        </a:spcBef>
        <a:spcAft>
          <a:spcPct val="0"/>
        </a:spcAft>
        <a:buClr>
          <a:srgbClr val="5D564B"/>
        </a:buClr>
        <a:buSzPct val="85000"/>
        <a:buFont typeface="Arial" charset="0"/>
        <a:buChar char="›"/>
        <a:defRPr sz="15400">
          <a:solidFill>
            <a:srgbClr val="5D564B"/>
          </a:solidFill>
          <a:latin typeface="+mn-lt"/>
          <a:ea typeface="+mn-ea"/>
          <a:cs typeface="+mn-cs"/>
        </a:defRPr>
      </a:lvl1pPr>
      <a:lvl2pPr marL="3565525" indent="-1371600" algn="l" defTabSz="4387850" rtl="0" eaLnBrk="0" fontAlgn="base" hangingPunct="0">
        <a:spcBef>
          <a:spcPct val="20000"/>
        </a:spcBef>
        <a:spcAft>
          <a:spcPct val="0"/>
        </a:spcAft>
        <a:buClr>
          <a:srgbClr val="5D564B"/>
        </a:buClr>
        <a:buFont typeface="Arial" charset="0"/>
        <a:buChar char="›"/>
        <a:defRPr sz="13500">
          <a:solidFill>
            <a:srgbClr val="5D564B"/>
          </a:solidFill>
          <a:latin typeface="+mn-lt"/>
        </a:defRPr>
      </a:lvl2pPr>
      <a:lvl3pPr marL="5481638" indent="-1093788" algn="l" defTabSz="4387850" rtl="0" eaLnBrk="0" fontAlgn="base" hangingPunct="0">
        <a:spcBef>
          <a:spcPct val="20000"/>
        </a:spcBef>
        <a:spcAft>
          <a:spcPct val="0"/>
        </a:spcAft>
        <a:buClr>
          <a:srgbClr val="5D564B"/>
        </a:buClr>
        <a:buFont typeface="Arial" charset="0"/>
        <a:buChar char="›"/>
        <a:defRPr sz="11600">
          <a:solidFill>
            <a:srgbClr val="5D564B"/>
          </a:solidFill>
          <a:latin typeface="+mn-lt"/>
        </a:defRPr>
      </a:lvl3pPr>
      <a:lvl4pPr marL="7677150" indent="-1098550"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4pPr>
      <a:lvl5pPr marL="9871075" indent="-1095375"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5pPr>
      <a:lvl6pPr marL="10534098"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6pPr>
      <a:lvl7pPr marL="11196215"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7pPr>
      <a:lvl8pPr marL="11858332"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8pPr>
      <a:lvl9pPr marL="12520449"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9pPr>
    </p:bodyStyle>
    <p:otherStyle>
      <a:defPPr>
        <a:defRPr lang="en-US"/>
      </a:defPPr>
      <a:lvl1pPr marL="0" algn="l" defTabSz="1324234" rtl="0" eaLnBrk="1" latinLnBrk="0" hangingPunct="1">
        <a:defRPr sz="2600" kern="1200">
          <a:solidFill>
            <a:schemeClr val="tx1"/>
          </a:solidFill>
          <a:latin typeface="+mn-lt"/>
          <a:ea typeface="+mn-ea"/>
          <a:cs typeface="+mn-cs"/>
        </a:defRPr>
      </a:lvl1pPr>
      <a:lvl2pPr marL="662117" algn="l" defTabSz="1324234" rtl="0" eaLnBrk="1" latinLnBrk="0" hangingPunct="1">
        <a:defRPr sz="2600" kern="1200">
          <a:solidFill>
            <a:schemeClr val="tx1"/>
          </a:solidFill>
          <a:latin typeface="+mn-lt"/>
          <a:ea typeface="+mn-ea"/>
          <a:cs typeface="+mn-cs"/>
        </a:defRPr>
      </a:lvl2pPr>
      <a:lvl3pPr marL="1324234" algn="l" defTabSz="1324234" rtl="0" eaLnBrk="1" latinLnBrk="0" hangingPunct="1">
        <a:defRPr sz="2600" kern="1200">
          <a:solidFill>
            <a:schemeClr val="tx1"/>
          </a:solidFill>
          <a:latin typeface="+mn-lt"/>
          <a:ea typeface="+mn-ea"/>
          <a:cs typeface="+mn-cs"/>
        </a:defRPr>
      </a:lvl3pPr>
      <a:lvl4pPr marL="1986351" algn="l" defTabSz="1324234" rtl="0" eaLnBrk="1" latinLnBrk="0" hangingPunct="1">
        <a:defRPr sz="2600" kern="1200">
          <a:solidFill>
            <a:schemeClr val="tx1"/>
          </a:solidFill>
          <a:latin typeface="+mn-lt"/>
          <a:ea typeface="+mn-ea"/>
          <a:cs typeface="+mn-cs"/>
        </a:defRPr>
      </a:lvl4pPr>
      <a:lvl5pPr marL="2648468" algn="l" defTabSz="1324234" rtl="0" eaLnBrk="1" latinLnBrk="0" hangingPunct="1">
        <a:defRPr sz="2600" kern="1200">
          <a:solidFill>
            <a:schemeClr val="tx1"/>
          </a:solidFill>
          <a:latin typeface="+mn-lt"/>
          <a:ea typeface="+mn-ea"/>
          <a:cs typeface="+mn-cs"/>
        </a:defRPr>
      </a:lvl5pPr>
      <a:lvl6pPr marL="3310585" algn="l" defTabSz="1324234" rtl="0" eaLnBrk="1" latinLnBrk="0" hangingPunct="1">
        <a:defRPr sz="2600" kern="1200">
          <a:solidFill>
            <a:schemeClr val="tx1"/>
          </a:solidFill>
          <a:latin typeface="+mn-lt"/>
          <a:ea typeface="+mn-ea"/>
          <a:cs typeface="+mn-cs"/>
        </a:defRPr>
      </a:lvl6pPr>
      <a:lvl7pPr marL="3972702" algn="l" defTabSz="1324234" rtl="0" eaLnBrk="1" latinLnBrk="0" hangingPunct="1">
        <a:defRPr sz="2600" kern="1200">
          <a:solidFill>
            <a:schemeClr val="tx1"/>
          </a:solidFill>
          <a:latin typeface="+mn-lt"/>
          <a:ea typeface="+mn-ea"/>
          <a:cs typeface="+mn-cs"/>
        </a:defRPr>
      </a:lvl7pPr>
      <a:lvl8pPr marL="4634819" algn="l" defTabSz="1324234" rtl="0" eaLnBrk="1" latinLnBrk="0" hangingPunct="1">
        <a:defRPr sz="2600" kern="1200">
          <a:solidFill>
            <a:schemeClr val="tx1"/>
          </a:solidFill>
          <a:latin typeface="+mn-lt"/>
          <a:ea typeface="+mn-ea"/>
          <a:cs typeface="+mn-cs"/>
        </a:defRPr>
      </a:lvl8pPr>
      <a:lvl9pPr marL="5296936" algn="l" defTabSz="1324234"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marL="874713" indent="-874713" algn="l" defTabSz="4387850" rtl="0" eaLnBrk="0" fontAlgn="base" hangingPunct="0">
        <a:spcBef>
          <a:spcPct val="0"/>
        </a:spcBef>
        <a:spcAft>
          <a:spcPct val="0"/>
        </a:spcAft>
        <a:defRPr sz="17200">
          <a:solidFill>
            <a:srgbClr val="5D564B"/>
          </a:solidFill>
          <a:latin typeface="+mj-lt"/>
          <a:ea typeface="+mj-ea"/>
          <a:cs typeface="+mj-cs"/>
        </a:defRPr>
      </a:lvl1pPr>
      <a:lvl2pPr marL="874713" indent="-874713" algn="l" defTabSz="4387850" rtl="0" eaLnBrk="0" fontAlgn="base" hangingPunct="0">
        <a:spcBef>
          <a:spcPct val="0"/>
        </a:spcBef>
        <a:spcAft>
          <a:spcPct val="0"/>
        </a:spcAft>
        <a:defRPr sz="17200">
          <a:solidFill>
            <a:srgbClr val="5D564B"/>
          </a:solidFill>
          <a:latin typeface="Tahoma" pitchFamily="34" charset="0"/>
        </a:defRPr>
      </a:lvl2pPr>
      <a:lvl3pPr marL="874713" indent="-874713" algn="l" defTabSz="4387850" rtl="0" eaLnBrk="0" fontAlgn="base" hangingPunct="0">
        <a:spcBef>
          <a:spcPct val="0"/>
        </a:spcBef>
        <a:spcAft>
          <a:spcPct val="0"/>
        </a:spcAft>
        <a:defRPr sz="17200">
          <a:solidFill>
            <a:srgbClr val="5D564B"/>
          </a:solidFill>
          <a:latin typeface="Tahoma" pitchFamily="34" charset="0"/>
        </a:defRPr>
      </a:lvl3pPr>
      <a:lvl4pPr marL="874713" indent="-874713" algn="l" defTabSz="4387850" rtl="0" eaLnBrk="0" fontAlgn="base" hangingPunct="0">
        <a:spcBef>
          <a:spcPct val="0"/>
        </a:spcBef>
        <a:spcAft>
          <a:spcPct val="0"/>
        </a:spcAft>
        <a:defRPr sz="17200">
          <a:solidFill>
            <a:srgbClr val="5D564B"/>
          </a:solidFill>
          <a:latin typeface="Tahoma" pitchFamily="34" charset="0"/>
        </a:defRPr>
      </a:lvl4pPr>
      <a:lvl5pPr marL="874713" indent="-874713" algn="l" defTabSz="4387850" rtl="0" eaLnBrk="0" fontAlgn="base" hangingPunct="0">
        <a:spcBef>
          <a:spcPct val="0"/>
        </a:spcBef>
        <a:spcAft>
          <a:spcPct val="0"/>
        </a:spcAft>
        <a:defRPr sz="17200">
          <a:solidFill>
            <a:srgbClr val="5D564B"/>
          </a:solidFill>
          <a:latin typeface="Tahoma" pitchFamily="34" charset="0"/>
        </a:defRPr>
      </a:lvl5pPr>
      <a:lvl6pPr marL="1538043" indent="-875926" algn="l" defTabSz="4388825" rtl="0" fontAlgn="base">
        <a:spcBef>
          <a:spcPct val="0"/>
        </a:spcBef>
        <a:spcAft>
          <a:spcPct val="0"/>
        </a:spcAft>
        <a:defRPr sz="17200">
          <a:solidFill>
            <a:srgbClr val="5D564B"/>
          </a:solidFill>
          <a:latin typeface="Tahoma" pitchFamily="34" charset="0"/>
        </a:defRPr>
      </a:lvl6pPr>
      <a:lvl7pPr marL="2200160" indent="-875926" algn="l" defTabSz="4388825" rtl="0" fontAlgn="base">
        <a:spcBef>
          <a:spcPct val="0"/>
        </a:spcBef>
        <a:spcAft>
          <a:spcPct val="0"/>
        </a:spcAft>
        <a:defRPr sz="17200">
          <a:solidFill>
            <a:srgbClr val="5D564B"/>
          </a:solidFill>
          <a:latin typeface="Tahoma" pitchFamily="34" charset="0"/>
        </a:defRPr>
      </a:lvl7pPr>
      <a:lvl8pPr marL="2862278" indent="-875926" algn="l" defTabSz="4388825" rtl="0" fontAlgn="base">
        <a:spcBef>
          <a:spcPct val="0"/>
        </a:spcBef>
        <a:spcAft>
          <a:spcPct val="0"/>
        </a:spcAft>
        <a:defRPr sz="17200">
          <a:solidFill>
            <a:srgbClr val="5D564B"/>
          </a:solidFill>
          <a:latin typeface="Tahoma" pitchFamily="34" charset="0"/>
        </a:defRPr>
      </a:lvl8pPr>
      <a:lvl9pPr marL="3524395" indent="-875926" algn="l" defTabSz="4388825" rtl="0" fontAlgn="base">
        <a:spcBef>
          <a:spcPct val="0"/>
        </a:spcBef>
        <a:spcAft>
          <a:spcPct val="0"/>
        </a:spcAft>
        <a:defRPr sz="17200">
          <a:solidFill>
            <a:srgbClr val="5D564B"/>
          </a:solidFill>
          <a:latin typeface="Tahoma" pitchFamily="34" charset="0"/>
        </a:defRPr>
      </a:lvl9pPr>
    </p:titleStyle>
    <p:bodyStyle>
      <a:lvl1pPr marL="1644650" indent="-1644650" algn="l" defTabSz="4387850" rtl="0" eaLnBrk="0" fontAlgn="base" hangingPunct="0">
        <a:spcBef>
          <a:spcPct val="20000"/>
        </a:spcBef>
        <a:spcAft>
          <a:spcPct val="0"/>
        </a:spcAft>
        <a:buClr>
          <a:srgbClr val="5D564B"/>
        </a:buClr>
        <a:buSzPct val="85000"/>
        <a:buFont typeface="Arial" charset="0"/>
        <a:buChar char="›"/>
        <a:defRPr sz="15400">
          <a:solidFill>
            <a:srgbClr val="5D564B"/>
          </a:solidFill>
          <a:latin typeface="+mn-lt"/>
          <a:ea typeface="+mn-ea"/>
          <a:cs typeface="+mn-cs"/>
        </a:defRPr>
      </a:lvl1pPr>
      <a:lvl2pPr marL="3565525" indent="-1371600" algn="l" defTabSz="4387850" rtl="0" eaLnBrk="0" fontAlgn="base" hangingPunct="0">
        <a:spcBef>
          <a:spcPct val="20000"/>
        </a:spcBef>
        <a:spcAft>
          <a:spcPct val="0"/>
        </a:spcAft>
        <a:buClr>
          <a:srgbClr val="5D564B"/>
        </a:buClr>
        <a:buFont typeface="Arial" charset="0"/>
        <a:buChar char="›"/>
        <a:defRPr sz="13500">
          <a:solidFill>
            <a:srgbClr val="5D564B"/>
          </a:solidFill>
          <a:latin typeface="+mn-lt"/>
        </a:defRPr>
      </a:lvl2pPr>
      <a:lvl3pPr marL="5481638" indent="-1093788" algn="l" defTabSz="4387850" rtl="0" eaLnBrk="0" fontAlgn="base" hangingPunct="0">
        <a:spcBef>
          <a:spcPct val="20000"/>
        </a:spcBef>
        <a:spcAft>
          <a:spcPct val="0"/>
        </a:spcAft>
        <a:buClr>
          <a:srgbClr val="5D564B"/>
        </a:buClr>
        <a:buFont typeface="Arial" charset="0"/>
        <a:buChar char="›"/>
        <a:defRPr sz="11600">
          <a:solidFill>
            <a:srgbClr val="5D564B"/>
          </a:solidFill>
          <a:latin typeface="+mn-lt"/>
        </a:defRPr>
      </a:lvl3pPr>
      <a:lvl4pPr marL="7677150" indent="-1098550"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4pPr>
      <a:lvl5pPr marL="9871075" indent="-1095375"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5pPr>
      <a:lvl6pPr marL="10534098"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6pPr>
      <a:lvl7pPr marL="11196215"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7pPr>
      <a:lvl8pPr marL="11858332"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8pPr>
      <a:lvl9pPr marL="12520449"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9pPr>
    </p:bodyStyle>
    <p:otherStyle>
      <a:defPPr>
        <a:defRPr lang="en-US"/>
      </a:defPPr>
      <a:lvl1pPr marL="0" algn="l" defTabSz="1324234" rtl="0" eaLnBrk="1" latinLnBrk="0" hangingPunct="1">
        <a:defRPr sz="2600" kern="1200">
          <a:solidFill>
            <a:schemeClr val="tx1"/>
          </a:solidFill>
          <a:latin typeface="+mn-lt"/>
          <a:ea typeface="+mn-ea"/>
          <a:cs typeface="+mn-cs"/>
        </a:defRPr>
      </a:lvl1pPr>
      <a:lvl2pPr marL="662117" algn="l" defTabSz="1324234" rtl="0" eaLnBrk="1" latinLnBrk="0" hangingPunct="1">
        <a:defRPr sz="2600" kern="1200">
          <a:solidFill>
            <a:schemeClr val="tx1"/>
          </a:solidFill>
          <a:latin typeface="+mn-lt"/>
          <a:ea typeface="+mn-ea"/>
          <a:cs typeface="+mn-cs"/>
        </a:defRPr>
      </a:lvl2pPr>
      <a:lvl3pPr marL="1324234" algn="l" defTabSz="1324234" rtl="0" eaLnBrk="1" latinLnBrk="0" hangingPunct="1">
        <a:defRPr sz="2600" kern="1200">
          <a:solidFill>
            <a:schemeClr val="tx1"/>
          </a:solidFill>
          <a:latin typeface="+mn-lt"/>
          <a:ea typeface="+mn-ea"/>
          <a:cs typeface="+mn-cs"/>
        </a:defRPr>
      </a:lvl3pPr>
      <a:lvl4pPr marL="1986351" algn="l" defTabSz="1324234" rtl="0" eaLnBrk="1" latinLnBrk="0" hangingPunct="1">
        <a:defRPr sz="2600" kern="1200">
          <a:solidFill>
            <a:schemeClr val="tx1"/>
          </a:solidFill>
          <a:latin typeface="+mn-lt"/>
          <a:ea typeface="+mn-ea"/>
          <a:cs typeface="+mn-cs"/>
        </a:defRPr>
      </a:lvl4pPr>
      <a:lvl5pPr marL="2648468" algn="l" defTabSz="1324234" rtl="0" eaLnBrk="1" latinLnBrk="0" hangingPunct="1">
        <a:defRPr sz="2600" kern="1200">
          <a:solidFill>
            <a:schemeClr val="tx1"/>
          </a:solidFill>
          <a:latin typeface="+mn-lt"/>
          <a:ea typeface="+mn-ea"/>
          <a:cs typeface="+mn-cs"/>
        </a:defRPr>
      </a:lvl5pPr>
      <a:lvl6pPr marL="3310585" algn="l" defTabSz="1324234" rtl="0" eaLnBrk="1" latinLnBrk="0" hangingPunct="1">
        <a:defRPr sz="2600" kern="1200">
          <a:solidFill>
            <a:schemeClr val="tx1"/>
          </a:solidFill>
          <a:latin typeface="+mn-lt"/>
          <a:ea typeface="+mn-ea"/>
          <a:cs typeface="+mn-cs"/>
        </a:defRPr>
      </a:lvl6pPr>
      <a:lvl7pPr marL="3972702" algn="l" defTabSz="1324234" rtl="0" eaLnBrk="1" latinLnBrk="0" hangingPunct="1">
        <a:defRPr sz="2600" kern="1200">
          <a:solidFill>
            <a:schemeClr val="tx1"/>
          </a:solidFill>
          <a:latin typeface="+mn-lt"/>
          <a:ea typeface="+mn-ea"/>
          <a:cs typeface="+mn-cs"/>
        </a:defRPr>
      </a:lvl7pPr>
      <a:lvl8pPr marL="4634819" algn="l" defTabSz="1324234" rtl="0" eaLnBrk="1" latinLnBrk="0" hangingPunct="1">
        <a:defRPr sz="2600" kern="1200">
          <a:solidFill>
            <a:schemeClr val="tx1"/>
          </a:solidFill>
          <a:latin typeface="+mn-lt"/>
          <a:ea typeface="+mn-ea"/>
          <a:cs typeface="+mn-cs"/>
        </a:defRPr>
      </a:lvl8pPr>
      <a:lvl9pPr marL="5296936" algn="l" defTabSz="1324234"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195513" y="1317625"/>
            <a:ext cx="39500175" cy="5486400"/>
          </a:xfrm>
          <a:prstGeom prst="rect">
            <a:avLst/>
          </a:prstGeom>
          <a:solidFill>
            <a:srgbClr val="4DB3D0">
              <a:alpha val="18823"/>
            </a:srgbClr>
          </a:solidFill>
          <a:ln>
            <a:noFill/>
          </a:ln>
          <a:extLst>
            <a:ext uri="{91240B29-F687-4F45-9708-019B960494DF}">
              <a14:hiddenLine xmlns:a14="http://schemas.microsoft.com/office/drawing/2010/main" w="47625">
                <a:solidFill>
                  <a:srgbClr val="000000"/>
                </a:solidFill>
                <a:miter lim="800000"/>
                <a:headEnd/>
                <a:tailEnd/>
              </a14:hiddenLine>
            </a:ext>
          </a:extLst>
        </p:spPr>
        <p:txBody>
          <a:bodyPr vert="horz" wrap="square" lIns="438615" tIns="219307" rIns="438615" bIns="219307" numCol="1" anchor="ctr" anchorCtr="0" compatLnSpc="1">
            <a:prstTxWarp prst="textNoShape">
              <a:avLst/>
            </a:prstTxWarp>
          </a:bodyPr>
          <a:lstStyle/>
          <a:p>
            <a:pPr lvl="0"/>
            <a:r>
              <a:rPr lang="en-US" smtClean="0"/>
              <a:t>Click to edit Master title</a:t>
            </a:r>
          </a:p>
        </p:txBody>
      </p:sp>
      <p:sp>
        <p:nvSpPr>
          <p:cNvPr id="3075" name="Text Placeholder 2"/>
          <p:cNvSpPr>
            <a:spLocks noGrp="1"/>
          </p:cNvSpPr>
          <p:nvPr>
            <p:ph type="body" idx="1"/>
          </p:nvPr>
        </p:nvSpPr>
        <p:spPr bwMode="auto">
          <a:xfrm>
            <a:off x="2195513" y="7681913"/>
            <a:ext cx="39500175" cy="217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615" tIns="219307" rIns="438615" bIns="2193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874713" indent="-874713" algn="l" defTabSz="4387850" rtl="0" eaLnBrk="0" fontAlgn="base" hangingPunct="0">
        <a:spcBef>
          <a:spcPct val="0"/>
        </a:spcBef>
        <a:spcAft>
          <a:spcPct val="0"/>
        </a:spcAft>
        <a:defRPr sz="17200">
          <a:solidFill>
            <a:srgbClr val="5D564B"/>
          </a:solidFill>
          <a:latin typeface="+mj-lt"/>
          <a:ea typeface="+mj-ea"/>
          <a:cs typeface="+mj-cs"/>
        </a:defRPr>
      </a:lvl1pPr>
      <a:lvl2pPr marL="874713" indent="-874713" algn="l" defTabSz="4387850" rtl="0" eaLnBrk="0" fontAlgn="base" hangingPunct="0">
        <a:spcBef>
          <a:spcPct val="0"/>
        </a:spcBef>
        <a:spcAft>
          <a:spcPct val="0"/>
        </a:spcAft>
        <a:defRPr sz="17200">
          <a:solidFill>
            <a:srgbClr val="5D564B"/>
          </a:solidFill>
          <a:latin typeface="Tahoma" pitchFamily="34" charset="0"/>
        </a:defRPr>
      </a:lvl2pPr>
      <a:lvl3pPr marL="874713" indent="-874713" algn="l" defTabSz="4387850" rtl="0" eaLnBrk="0" fontAlgn="base" hangingPunct="0">
        <a:spcBef>
          <a:spcPct val="0"/>
        </a:spcBef>
        <a:spcAft>
          <a:spcPct val="0"/>
        </a:spcAft>
        <a:defRPr sz="17200">
          <a:solidFill>
            <a:srgbClr val="5D564B"/>
          </a:solidFill>
          <a:latin typeface="Tahoma" pitchFamily="34" charset="0"/>
        </a:defRPr>
      </a:lvl3pPr>
      <a:lvl4pPr marL="874713" indent="-874713" algn="l" defTabSz="4387850" rtl="0" eaLnBrk="0" fontAlgn="base" hangingPunct="0">
        <a:spcBef>
          <a:spcPct val="0"/>
        </a:spcBef>
        <a:spcAft>
          <a:spcPct val="0"/>
        </a:spcAft>
        <a:defRPr sz="17200">
          <a:solidFill>
            <a:srgbClr val="5D564B"/>
          </a:solidFill>
          <a:latin typeface="Tahoma" pitchFamily="34" charset="0"/>
        </a:defRPr>
      </a:lvl4pPr>
      <a:lvl5pPr marL="874713" indent="-874713" algn="l" defTabSz="4387850" rtl="0" eaLnBrk="0" fontAlgn="base" hangingPunct="0">
        <a:spcBef>
          <a:spcPct val="0"/>
        </a:spcBef>
        <a:spcAft>
          <a:spcPct val="0"/>
        </a:spcAft>
        <a:defRPr sz="17200">
          <a:solidFill>
            <a:srgbClr val="5D564B"/>
          </a:solidFill>
          <a:latin typeface="Tahoma" pitchFamily="34" charset="0"/>
        </a:defRPr>
      </a:lvl5pPr>
      <a:lvl6pPr marL="1538043" indent="-875926" algn="l" defTabSz="4388825" rtl="0" fontAlgn="base">
        <a:spcBef>
          <a:spcPct val="0"/>
        </a:spcBef>
        <a:spcAft>
          <a:spcPct val="0"/>
        </a:spcAft>
        <a:defRPr sz="17200">
          <a:solidFill>
            <a:srgbClr val="5D564B"/>
          </a:solidFill>
          <a:latin typeface="Tahoma" pitchFamily="34" charset="0"/>
        </a:defRPr>
      </a:lvl6pPr>
      <a:lvl7pPr marL="2200160" indent="-875926" algn="l" defTabSz="4388825" rtl="0" fontAlgn="base">
        <a:spcBef>
          <a:spcPct val="0"/>
        </a:spcBef>
        <a:spcAft>
          <a:spcPct val="0"/>
        </a:spcAft>
        <a:defRPr sz="17200">
          <a:solidFill>
            <a:srgbClr val="5D564B"/>
          </a:solidFill>
          <a:latin typeface="Tahoma" pitchFamily="34" charset="0"/>
        </a:defRPr>
      </a:lvl7pPr>
      <a:lvl8pPr marL="2862278" indent="-875926" algn="l" defTabSz="4388825" rtl="0" fontAlgn="base">
        <a:spcBef>
          <a:spcPct val="0"/>
        </a:spcBef>
        <a:spcAft>
          <a:spcPct val="0"/>
        </a:spcAft>
        <a:defRPr sz="17200">
          <a:solidFill>
            <a:srgbClr val="5D564B"/>
          </a:solidFill>
          <a:latin typeface="Tahoma" pitchFamily="34" charset="0"/>
        </a:defRPr>
      </a:lvl8pPr>
      <a:lvl9pPr marL="3524395" indent="-875926" algn="l" defTabSz="4388825" rtl="0" fontAlgn="base">
        <a:spcBef>
          <a:spcPct val="0"/>
        </a:spcBef>
        <a:spcAft>
          <a:spcPct val="0"/>
        </a:spcAft>
        <a:defRPr sz="17200">
          <a:solidFill>
            <a:srgbClr val="5D564B"/>
          </a:solidFill>
          <a:latin typeface="Tahoma" pitchFamily="34" charset="0"/>
        </a:defRPr>
      </a:lvl9pPr>
    </p:titleStyle>
    <p:bodyStyle>
      <a:lvl1pPr marL="1644650" indent="-1644650" algn="l" defTabSz="4387850" rtl="0" eaLnBrk="0" fontAlgn="base" hangingPunct="0">
        <a:spcBef>
          <a:spcPct val="20000"/>
        </a:spcBef>
        <a:spcAft>
          <a:spcPct val="0"/>
        </a:spcAft>
        <a:buClr>
          <a:srgbClr val="5D564B"/>
        </a:buClr>
        <a:buSzPct val="85000"/>
        <a:buFont typeface="Arial" charset="0"/>
        <a:buChar char="›"/>
        <a:defRPr sz="15400">
          <a:solidFill>
            <a:srgbClr val="5D564B"/>
          </a:solidFill>
          <a:latin typeface="+mn-lt"/>
          <a:ea typeface="+mn-ea"/>
          <a:cs typeface="+mn-cs"/>
        </a:defRPr>
      </a:lvl1pPr>
      <a:lvl2pPr marL="3565525" indent="-1371600" algn="l" defTabSz="4387850" rtl="0" eaLnBrk="0" fontAlgn="base" hangingPunct="0">
        <a:spcBef>
          <a:spcPct val="20000"/>
        </a:spcBef>
        <a:spcAft>
          <a:spcPct val="0"/>
        </a:spcAft>
        <a:buClr>
          <a:srgbClr val="5D564B"/>
        </a:buClr>
        <a:buFont typeface="Arial" charset="0"/>
        <a:buChar char="›"/>
        <a:defRPr sz="13500">
          <a:solidFill>
            <a:srgbClr val="5D564B"/>
          </a:solidFill>
          <a:latin typeface="+mn-lt"/>
        </a:defRPr>
      </a:lvl2pPr>
      <a:lvl3pPr marL="5481638" indent="-1093788" algn="l" defTabSz="4387850" rtl="0" eaLnBrk="0" fontAlgn="base" hangingPunct="0">
        <a:spcBef>
          <a:spcPct val="20000"/>
        </a:spcBef>
        <a:spcAft>
          <a:spcPct val="0"/>
        </a:spcAft>
        <a:buClr>
          <a:srgbClr val="5D564B"/>
        </a:buClr>
        <a:buFont typeface="Arial" charset="0"/>
        <a:buChar char="›"/>
        <a:defRPr sz="11600">
          <a:solidFill>
            <a:srgbClr val="5D564B"/>
          </a:solidFill>
          <a:latin typeface="+mn-lt"/>
        </a:defRPr>
      </a:lvl3pPr>
      <a:lvl4pPr marL="7677150" indent="-1098550"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4pPr>
      <a:lvl5pPr marL="9871075" indent="-1095375"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5pPr>
      <a:lvl6pPr marL="10534098"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6pPr>
      <a:lvl7pPr marL="11196215"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7pPr>
      <a:lvl8pPr marL="11858332"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8pPr>
      <a:lvl9pPr marL="12520449"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9pPr>
    </p:bodyStyle>
    <p:otherStyle>
      <a:defPPr>
        <a:defRPr lang="en-US"/>
      </a:defPPr>
      <a:lvl1pPr marL="0" algn="l" defTabSz="1324234" rtl="0" eaLnBrk="1" latinLnBrk="0" hangingPunct="1">
        <a:defRPr sz="2600" kern="1200">
          <a:solidFill>
            <a:schemeClr val="tx1"/>
          </a:solidFill>
          <a:latin typeface="+mn-lt"/>
          <a:ea typeface="+mn-ea"/>
          <a:cs typeface="+mn-cs"/>
        </a:defRPr>
      </a:lvl1pPr>
      <a:lvl2pPr marL="662117" algn="l" defTabSz="1324234" rtl="0" eaLnBrk="1" latinLnBrk="0" hangingPunct="1">
        <a:defRPr sz="2600" kern="1200">
          <a:solidFill>
            <a:schemeClr val="tx1"/>
          </a:solidFill>
          <a:latin typeface="+mn-lt"/>
          <a:ea typeface="+mn-ea"/>
          <a:cs typeface="+mn-cs"/>
        </a:defRPr>
      </a:lvl2pPr>
      <a:lvl3pPr marL="1324234" algn="l" defTabSz="1324234" rtl="0" eaLnBrk="1" latinLnBrk="0" hangingPunct="1">
        <a:defRPr sz="2600" kern="1200">
          <a:solidFill>
            <a:schemeClr val="tx1"/>
          </a:solidFill>
          <a:latin typeface="+mn-lt"/>
          <a:ea typeface="+mn-ea"/>
          <a:cs typeface="+mn-cs"/>
        </a:defRPr>
      </a:lvl3pPr>
      <a:lvl4pPr marL="1986351" algn="l" defTabSz="1324234" rtl="0" eaLnBrk="1" latinLnBrk="0" hangingPunct="1">
        <a:defRPr sz="2600" kern="1200">
          <a:solidFill>
            <a:schemeClr val="tx1"/>
          </a:solidFill>
          <a:latin typeface="+mn-lt"/>
          <a:ea typeface="+mn-ea"/>
          <a:cs typeface="+mn-cs"/>
        </a:defRPr>
      </a:lvl4pPr>
      <a:lvl5pPr marL="2648468" algn="l" defTabSz="1324234" rtl="0" eaLnBrk="1" latinLnBrk="0" hangingPunct="1">
        <a:defRPr sz="2600" kern="1200">
          <a:solidFill>
            <a:schemeClr val="tx1"/>
          </a:solidFill>
          <a:latin typeface="+mn-lt"/>
          <a:ea typeface="+mn-ea"/>
          <a:cs typeface="+mn-cs"/>
        </a:defRPr>
      </a:lvl5pPr>
      <a:lvl6pPr marL="3310585" algn="l" defTabSz="1324234" rtl="0" eaLnBrk="1" latinLnBrk="0" hangingPunct="1">
        <a:defRPr sz="2600" kern="1200">
          <a:solidFill>
            <a:schemeClr val="tx1"/>
          </a:solidFill>
          <a:latin typeface="+mn-lt"/>
          <a:ea typeface="+mn-ea"/>
          <a:cs typeface="+mn-cs"/>
        </a:defRPr>
      </a:lvl6pPr>
      <a:lvl7pPr marL="3972702" algn="l" defTabSz="1324234" rtl="0" eaLnBrk="1" latinLnBrk="0" hangingPunct="1">
        <a:defRPr sz="2600" kern="1200">
          <a:solidFill>
            <a:schemeClr val="tx1"/>
          </a:solidFill>
          <a:latin typeface="+mn-lt"/>
          <a:ea typeface="+mn-ea"/>
          <a:cs typeface="+mn-cs"/>
        </a:defRPr>
      </a:lvl7pPr>
      <a:lvl8pPr marL="4634819" algn="l" defTabSz="1324234" rtl="0" eaLnBrk="1" latinLnBrk="0" hangingPunct="1">
        <a:defRPr sz="2600" kern="1200">
          <a:solidFill>
            <a:schemeClr val="tx1"/>
          </a:solidFill>
          <a:latin typeface="+mn-lt"/>
          <a:ea typeface="+mn-ea"/>
          <a:cs typeface="+mn-cs"/>
        </a:defRPr>
      </a:lvl8pPr>
      <a:lvl9pPr marL="5296936" algn="l" defTabSz="1324234"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3" descr="BT_LargeCore_wTag_300dpi®.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113913" y="28141613"/>
            <a:ext cx="75057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BT_LargeCore_wTag_300dpi®.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113913" y="28141613"/>
            <a:ext cx="75057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Placeholder 2"/>
          <p:cNvSpPr>
            <a:spLocks noGrp="1"/>
          </p:cNvSpPr>
          <p:nvPr>
            <p:ph type="body" idx="1"/>
          </p:nvPr>
        </p:nvSpPr>
        <p:spPr bwMode="auto">
          <a:xfrm>
            <a:off x="2195513" y="7681913"/>
            <a:ext cx="39500175" cy="2172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567" tIns="219282" rIns="438567" bIns="2192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marL="874713" indent="-874713" algn="l" defTabSz="4387850" rtl="0" eaLnBrk="0" fontAlgn="base" hangingPunct="0">
        <a:spcBef>
          <a:spcPct val="0"/>
        </a:spcBef>
        <a:spcAft>
          <a:spcPct val="0"/>
        </a:spcAft>
        <a:defRPr sz="17200">
          <a:solidFill>
            <a:srgbClr val="5D564B"/>
          </a:solidFill>
          <a:latin typeface="+mj-lt"/>
          <a:ea typeface="+mj-ea"/>
          <a:cs typeface="+mj-cs"/>
        </a:defRPr>
      </a:lvl1pPr>
      <a:lvl2pPr marL="874713" indent="-874713" algn="l" defTabSz="4387850" rtl="0" eaLnBrk="0" fontAlgn="base" hangingPunct="0">
        <a:spcBef>
          <a:spcPct val="0"/>
        </a:spcBef>
        <a:spcAft>
          <a:spcPct val="0"/>
        </a:spcAft>
        <a:defRPr sz="17200">
          <a:solidFill>
            <a:srgbClr val="5D564B"/>
          </a:solidFill>
          <a:latin typeface="Tahoma" pitchFamily="34" charset="0"/>
        </a:defRPr>
      </a:lvl2pPr>
      <a:lvl3pPr marL="874713" indent="-874713" algn="l" defTabSz="4387850" rtl="0" eaLnBrk="0" fontAlgn="base" hangingPunct="0">
        <a:spcBef>
          <a:spcPct val="0"/>
        </a:spcBef>
        <a:spcAft>
          <a:spcPct val="0"/>
        </a:spcAft>
        <a:defRPr sz="17200">
          <a:solidFill>
            <a:srgbClr val="5D564B"/>
          </a:solidFill>
          <a:latin typeface="Tahoma" pitchFamily="34" charset="0"/>
        </a:defRPr>
      </a:lvl3pPr>
      <a:lvl4pPr marL="874713" indent="-874713" algn="l" defTabSz="4387850" rtl="0" eaLnBrk="0" fontAlgn="base" hangingPunct="0">
        <a:spcBef>
          <a:spcPct val="0"/>
        </a:spcBef>
        <a:spcAft>
          <a:spcPct val="0"/>
        </a:spcAft>
        <a:defRPr sz="17200">
          <a:solidFill>
            <a:srgbClr val="5D564B"/>
          </a:solidFill>
          <a:latin typeface="Tahoma" pitchFamily="34" charset="0"/>
        </a:defRPr>
      </a:lvl4pPr>
      <a:lvl5pPr marL="874713" indent="-874713" algn="l" defTabSz="4387850" rtl="0" eaLnBrk="0" fontAlgn="base" hangingPunct="0">
        <a:spcBef>
          <a:spcPct val="0"/>
        </a:spcBef>
        <a:spcAft>
          <a:spcPct val="0"/>
        </a:spcAft>
        <a:defRPr sz="17200">
          <a:solidFill>
            <a:srgbClr val="5D564B"/>
          </a:solidFill>
          <a:latin typeface="Tahoma" pitchFamily="34" charset="0"/>
        </a:defRPr>
      </a:lvl5pPr>
      <a:lvl6pPr marL="1538043" indent="-875926" algn="l" defTabSz="4388825" rtl="0" fontAlgn="base">
        <a:spcBef>
          <a:spcPct val="0"/>
        </a:spcBef>
        <a:spcAft>
          <a:spcPct val="0"/>
        </a:spcAft>
        <a:defRPr sz="17200">
          <a:solidFill>
            <a:srgbClr val="5D564B"/>
          </a:solidFill>
          <a:latin typeface="Tahoma" pitchFamily="34" charset="0"/>
        </a:defRPr>
      </a:lvl6pPr>
      <a:lvl7pPr marL="2200160" indent="-875926" algn="l" defTabSz="4388825" rtl="0" fontAlgn="base">
        <a:spcBef>
          <a:spcPct val="0"/>
        </a:spcBef>
        <a:spcAft>
          <a:spcPct val="0"/>
        </a:spcAft>
        <a:defRPr sz="17200">
          <a:solidFill>
            <a:srgbClr val="5D564B"/>
          </a:solidFill>
          <a:latin typeface="Tahoma" pitchFamily="34" charset="0"/>
        </a:defRPr>
      </a:lvl7pPr>
      <a:lvl8pPr marL="2862278" indent="-875926" algn="l" defTabSz="4388825" rtl="0" fontAlgn="base">
        <a:spcBef>
          <a:spcPct val="0"/>
        </a:spcBef>
        <a:spcAft>
          <a:spcPct val="0"/>
        </a:spcAft>
        <a:defRPr sz="17200">
          <a:solidFill>
            <a:srgbClr val="5D564B"/>
          </a:solidFill>
          <a:latin typeface="Tahoma" pitchFamily="34" charset="0"/>
        </a:defRPr>
      </a:lvl8pPr>
      <a:lvl9pPr marL="3524395" indent="-875926" algn="l" defTabSz="4388825" rtl="0" fontAlgn="base">
        <a:spcBef>
          <a:spcPct val="0"/>
        </a:spcBef>
        <a:spcAft>
          <a:spcPct val="0"/>
        </a:spcAft>
        <a:defRPr sz="17200">
          <a:solidFill>
            <a:srgbClr val="5D564B"/>
          </a:solidFill>
          <a:latin typeface="Tahoma" pitchFamily="34" charset="0"/>
        </a:defRPr>
      </a:lvl9pPr>
    </p:titleStyle>
    <p:bodyStyle>
      <a:lvl1pPr marL="1644650" indent="-1644650" algn="l" defTabSz="4387850" rtl="0" eaLnBrk="0" fontAlgn="base" hangingPunct="0">
        <a:spcBef>
          <a:spcPct val="20000"/>
        </a:spcBef>
        <a:spcAft>
          <a:spcPct val="0"/>
        </a:spcAft>
        <a:buClr>
          <a:srgbClr val="5D564B"/>
        </a:buClr>
        <a:buSzPct val="85000"/>
        <a:buFont typeface="Arial" charset="0"/>
        <a:buChar char="›"/>
        <a:defRPr sz="15400">
          <a:solidFill>
            <a:srgbClr val="5D564B"/>
          </a:solidFill>
          <a:latin typeface="+mn-lt"/>
          <a:ea typeface="+mn-ea"/>
          <a:cs typeface="+mn-cs"/>
        </a:defRPr>
      </a:lvl1pPr>
      <a:lvl2pPr marL="3565525" indent="-1371600" algn="l" defTabSz="4387850" rtl="0" eaLnBrk="0" fontAlgn="base" hangingPunct="0">
        <a:spcBef>
          <a:spcPct val="20000"/>
        </a:spcBef>
        <a:spcAft>
          <a:spcPct val="0"/>
        </a:spcAft>
        <a:buClr>
          <a:srgbClr val="5D564B"/>
        </a:buClr>
        <a:buFont typeface="Arial" charset="0"/>
        <a:buChar char="›"/>
        <a:defRPr sz="13500">
          <a:solidFill>
            <a:srgbClr val="5D564B"/>
          </a:solidFill>
          <a:latin typeface="+mn-lt"/>
        </a:defRPr>
      </a:lvl2pPr>
      <a:lvl3pPr marL="5481638" indent="-1093788" algn="l" defTabSz="4387850" rtl="0" eaLnBrk="0" fontAlgn="base" hangingPunct="0">
        <a:spcBef>
          <a:spcPct val="20000"/>
        </a:spcBef>
        <a:spcAft>
          <a:spcPct val="0"/>
        </a:spcAft>
        <a:buClr>
          <a:srgbClr val="5D564B"/>
        </a:buClr>
        <a:buFont typeface="Arial" charset="0"/>
        <a:buChar char="›"/>
        <a:defRPr sz="11600">
          <a:solidFill>
            <a:srgbClr val="5D564B"/>
          </a:solidFill>
          <a:latin typeface="+mn-lt"/>
        </a:defRPr>
      </a:lvl3pPr>
      <a:lvl4pPr marL="7677150" indent="-1098550"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4pPr>
      <a:lvl5pPr marL="9871075" indent="-1095375" algn="l" defTabSz="4387850" rtl="0" eaLnBrk="0" fontAlgn="base" hangingPunct="0">
        <a:spcBef>
          <a:spcPct val="20000"/>
        </a:spcBef>
        <a:spcAft>
          <a:spcPct val="0"/>
        </a:spcAft>
        <a:buClr>
          <a:srgbClr val="5D564B"/>
        </a:buClr>
        <a:buFont typeface="Arial" charset="0"/>
        <a:buChar char="›"/>
        <a:defRPr sz="9600">
          <a:solidFill>
            <a:srgbClr val="5D564B"/>
          </a:solidFill>
          <a:latin typeface="+mn-lt"/>
        </a:defRPr>
      </a:lvl5pPr>
      <a:lvl6pPr marL="10534098"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6pPr>
      <a:lvl7pPr marL="11196215"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7pPr>
      <a:lvl8pPr marL="11858332"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8pPr>
      <a:lvl9pPr marL="12520449" indent="-1096632" algn="l" defTabSz="4388825" rtl="0" fontAlgn="base">
        <a:spcBef>
          <a:spcPct val="20000"/>
        </a:spcBef>
        <a:spcAft>
          <a:spcPct val="0"/>
        </a:spcAft>
        <a:buClr>
          <a:srgbClr val="5D564B"/>
        </a:buClr>
        <a:buFont typeface="Arial" charset="0"/>
        <a:buChar char="›"/>
        <a:defRPr sz="9600">
          <a:solidFill>
            <a:srgbClr val="5D564B"/>
          </a:solidFill>
          <a:latin typeface="+mn-lt"/>
        </a:defRPr>
      </a:lvl9pPr>
    </p:bodyStyle>
    <p:otherStyle>
      <a:defPPr>
        <a:defRPr lang="en-US"/>
      </a:defPPr>
      <a:lvl1pPr marL="0" algn="l" defTabSz="1324234" rtl="0" eaLnBrk="1" latinLnBrk="0" hangingPunct="1">
        <a:defRPr sz="2600" kern="1200">
          <a:solidFill>
            <a:schemeClr val="tx1"/>
          </a:solidFill>
          <a:latin typeface="+mn-lt"/>
          <a:ea typeface="+mn-ea"/>
          <a:cs typeface="+mn-cs"/>
        </a:defRPr>
      </a:lvl1pPr>
      <a:lvl2pPr marL="662117" algn="l" defTabSz="1324234" rtl="0" eaLnBrk="1" latinLnBrk="0" hangingPunct="1">
        <a:defRPr sz="2600" kern="1200">
          <a:solidFill>
            <a:schemeClr val="tx1"/>
          </a:solidFill>
          <a:latin typeface="+mn-lt"/>
          <a:ea typeface="+mn-ea"/>
          <a:cs typeface="+mn-cs"/>
        </a:defRPr>
      </a:lvl2pPr>
      <a:lvl3pPr marL="1324234" algn="l" defTabSz="1324234" rtl="0" eaLnBrk="1" latinLnBrk="0" hangingPunct="1">
        <a:defRPr sz="2600" kern="1200">
          <a:solidFill>
            <a:schemeClr val="tx1"/>
          </a:solidFill>
          <a:latin typeface="+mn-lt"/>
          <a:ea typeface="+mn-ea"/>
          <a:cs typeface="+mn-cs"/>
        </a:defRPr>
      </a:lvl3pPr>
      <a:lvl4pPr marL="1986351" algn="l" defTabSz="1324234" rtl="0" eaLnBrk="1" latinLnBrk="0" hangingPunct="1">
        <a:defRPr sz="2600" kern="1200">
          <a:solidFill>
            <a:schemeClr val="tx1"/>
          </a:solidFill>
          <a:latin typeface="+mn-lt"/>
          <a:ea typeface="+mn-ea"/>
          <a:cs typeface="+mn-cs"/>
        </a:defRPr>
      </a:lvl4pPr>
      <a:lvl5pPr marL="2648468" algn="l" defTabSz="1324234" rtl="0" eaLnBrk="1" latinLnBrk="0" hangingPunct="1">
        <a:defRPr sz="2600" kern="1200">
          <a:solidFill>
            <a:schemeClr val="tx1"/>
          </a:solidFill>
          <a:latin typeface="+mn-lt"/>
          <a:ea typeface="+mn-ea"/>
          <a:cs typeface="+mn-cs"/>
        </a:defRPr>
      </a:lvl5pPr>
      <a:lvl6pPr marL="3310585" algn="l" defTabSz="1324234" rtl="0" eaLnBrk="1" latinLnBrk="0" hangingPunct="1">
        <a:defRPr sz="2600" kern="1200">
          <a:solidFill>
            <a:schemeClr val="tx1"/>
          </a:solidFill>
          <a:latin typeface="+mn-lt"/>
          <a:ea typeface="+mn-ea"/>
          <a:cs typeface="+mn-cs"/>
        </a:defRPr>
      </a:lvl6pPr>
      <a:lvl7pPr marL="3972702" algn="l" defTabSz="1324234" rtl="0" eaLnBrk="1" latinLnBrk="0" hangingPunct="1">
        <a:defRPr sz="2600" kern="1200">
          <a:solidFill>
            <a:schemeClr val="tx1"/>
          </a:solidFill>
          <a:latin typeface="+mn-lt"/>
          <a:ea typeface="+mn-ea"/>
          <a:cs typeface="+mn-cs"/>
        </a:defRPr>
      </a:lvl7pPr>
      <a:lvl8pPr marL="4634819" algn="l" defTabSz="1324234" rtl="0" eaLnBrk="1" latinLnBrk="0" hangingPunct="1">
        <a:defRPr sz="2600" kern="1200">
          <a:solidFill>
            <a:schemeClr val="tx1"/>
          </a:solidFill>
          <a:latin typeface="+mn-lt"/>
          <a:ea typeface="+mn-ea"/>
          <a:cs typeface="+mn-cs"/>
        </a:defRPr>
      </a:lvl8pPr>
      <a:lvl9pPr marL="5296936" algn="l" defTabSz="1324234"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blueBrush_square_FLA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0"/>
            <a:ext cx="44988163" cy="329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387850" rtl="0" eaLnBrk="0" fontAlgn="base" hangingPunct="0">
        <a:spcBef>
          <a:spcPct val="0"/>
        </a:spcBef>
        <a:spcAft>
          <a:spcPct val="0"/>
        </a:spcAft>
        <a:defRPr sz="21100">
          <a:solidFill>
            <a:schemeClr val="tx2"/>
          </a:solidFill>
          <a:latin typeface="+mj-lt"/>
          <a:ea typeface="+mj-ea"/>
          <a:cs typeface="+mj-cs"/>
        </a:defRPr>
      </a:lvl1pPr>
      <a:lvl2pPr algn="ctr" defTabSz="4387850" rtl="0" eaLnBrk="0" fontAlgn="base" hangingPunct="0">
        <a:spcBef>
          <a:spcPct val="0"/>
        </a:spcBef>
        <a:spcAft>
          <a:spcPct val="0"/>
        </a:spcAft>
        <a:defRPr sz="21100">
          <a:solidFill>
            <a:schemeClr val="tx2"/>
          </a:solidFill>
          <a:latin typeface="Arial" charset="0"/>
        </a:defRPr>
      </a:lvl2pPr>
      <a:lvl3pPr algn="ctr" defTabSz="4387850" rtl="0" eaLnBrk="0" fontAlgn="base" hangingPunct="0">
        <a:spcBef>
          <a:spcPct val="0"/>
        </a:spcBef>
        <a:spcAft>
          <a:spcPct val="0"/>
        </a:spcAft>
        <a:defRPr sz="21100">
          <a:solidFill>
            <a:schemeClr val="tx2"/>
          </a:solidFill>
          <a:latin typeface="Arial" charset="0"/>
        </a:defRPr>
      </a:lvl3pPr>
      <a:lvl4pPr algn="ctr" defTabSz="4387850" rtl="0" eaLnBrk="0" fontAlgn="base" hangingPunct="0">
        <a:spcBef>
          <a:spcPct val="0"/>
        </a:spcBef>
        <a:spcAft>
          <a:spcPct val="0"/>
        </a:spcAft>
        <a:defRPr sz="21100">
          <a:solidFill>
            <a:schemeClr val="tx2"/>
          </a:solidFill>
          <a:latin typeface="Arial" charset="0"/>
        </a:defRPr>
      </a:lvl4pPr>
      <a:lvl5pPr algn="ctr" defTabSz="4387850" rtl="0" eaLnBrk="0" fontAlgn="base" hangingPunct="0">
        <a:spcBef>
          <a:spcPct val="0"/>
        </a:spcBef>
        <a:spcAft>
          <a:spcPct val="0"/>
        </a:spcAft>
        <a:defRPr sz="21100">
          <a:solidFill>
            <a:schemeClr val="tx2"/>
          </a:solidFill>
          <a:latin typeface="Arial" charset="0"/>
        </a:defRPr>
      </a:lvl5pPr>
      <a:lvl6pPr marL="662117" algn="ctr" defTabSz="4388825" rtl="0" fontAlgn="base">
        <a:spcBef>
          <a:spcPct val="0"/>
        </a:spcBef>
        <a:spcAft>
          <a:spcPct val="0"/>
        </a:spcAft>
        <a:defRPr sz="21100">
          <a:solidFill>
            <a:schemeClr val="tx2"/>
          </a:solidFill>
          <a:latin typeface="Arial" charset="0"/>
        </a:defRPr>
      </a:lvl6pPr>
      <a:lvl7pPr marL="1324234" algn="ctr" defTabSz="4388825" rtl="0" fontAlgn="base">
        <a:spcBef>
          <a:spcPct val="0"/>
        </a:spcBef>
        <a:spcAft>
          <a:spcPct val="0"/>
        </a:spcAft>
        <a:defRPr sz="21100">
          <a:solidFill>
            <a:schemeClr val="tx2"/>
          </a:solidFill>
          <a:latin typeface="Arial" charset="0"/>
        </a:defRPr>
      </a:lvl7pPr>
      <a:lvl8pPr marL="1986351" algn="ctr" defTabSz="4388825" rtl="0" fontAlgn="base">
        <a:spcBef>
          <a:spcPct val="0"/>
        </a:spcBef>
        <a:spcAft>
          <a:spcPct val="0"/>
        </a:spcAft>
        <a:defRPr sz="21100">
          <a:solidFill>
            <a:schemeClr val="tx2"/>
          </a:solidFill>
          <a:latin typeface="Arial" charset="0"/>
        </a:defRPr>
      </a:lvl8pPr>
      <a:lvl9pPr marL="2648468" algn="ctr" defTabSz="4388825" rtl="0" fontAlgn="base">
        <a:spcBef>
          <a:spcPct val="0"/>
        </a:spcBef>
        <a:spcAft>
          <a:spcPct val="0"/>
        </a:spcAft>
        <a:defRPr sz="21100">
          <a:solidFill>
            <a:schemeClr val="tx2"/>
          </a:solidFill>
          <a:latin typeface="Arial" charset="0"/>
        </a:defRPr>
      </a:lvl9pPr>
    </p:titleStyle>
    <p:bodyStyle>
      <a:lvl1pPr marL="1644650" indent="-1644650" algn="l" defTabSz="4387850"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7850" rtl="0" eaLnBrk="0" fontAlgn="base" hangingPunct="0">
        <a:spcBef>
          <a:spcPct val="20000"/>
        </a:spcBef>
        <a:spcAft>
          <a:spcPct val="0"/>
        </a:spcAft>
        <a:buChar char="–"/>
        <a:defRPr sz="13500">
          <a:solidFill>
            <a:schemeClr val="tx1"/>
          </a:solidFill>
          <a:latin typeface="+mn-lt"/>
        </a:defRPr>
      </a:lvl2pPr>
      <a:lvl3pPr marL="5481638" indent="-1093788" algn="l" defTabSz="4387850" rtl="0" eaLnBrk="0" fontAlgn="base" hangingPunct="0">
        <a:spcBef>
          <a:spcPct val="20000"/>
        </a:spcBef>
        <a:spcAft>
          <a:spcPct val="0"/>
        </a:spcAft>
        <a:buChar char="•"/>
        <a:defRPr sz="11600">
          <a:solidFill>
            <a:schemeClr val="tx1"/>
          </a:solidFill>
          <a:latin typeface="+mn-lt"/>
        </a:defRPr>
      </a:lvl3pPr>
      <a:lvl4pPr marL="7677150" indent="-1098550" algn="l" defTabSz="4387850" rtl="0" eaLnBrk="0" fontAlgn="base" hangingPunct="0">
        <a:spcBef>
          <a:spcPct val="20000"/>
        </a:spcBef>
        <a:spcAft>
          <a:spcPct val="0"/>
        </a:spcAft>
        <a:buChar char="–"/>
        <a:defRPr sz="9600">
          <a:solidFill>
            <a:schemeClr val="tx1"/>
          </a:solidFill>
          <a:latin typeface="+mn-lt"/>
        </a:defRPr>
      </a:lvl4pPr>
      <a:lvl5pPr marL="9871075" indent="-1095375" algn="l" defTabSz="4387850" rtl="0" eaLnBrk="0" fontAlgn="base" hangingPunct="0">
        <a:spcBef>
          <a:spcPct val="20000"/>
        </a:spcBef>
        <a:spcAft>
          <a:spcPct val="0"/>
        </a:spcAft>
        <a:buChar char="»"/>
        <a:defRPr sz="9600">
          <a:solidFill>
            <a:schemeClr val="tx1"/>
          </a:solidFill>
          <a:latin typeface="+mn-lt"/>
        </a:defRPr>
      </a:lvl5pPr>
      <a:lvl6pPr marL="10534098" indent="-1096632" algn="l" defTabSz="4388825" rtl="0" fontAlgn="base">
        <a:spcBef>
          <a:spcPct val="20000"/>
        </a:spcBef>
        <a:spcAft>
          <a:spcPct val="0"/>
        </a:spcAft>
        <a:buChar char="»"/>
        <a:defRPr sz="9600">
          <a:solidFill>
            <a:schemeClr val="tx1"/>
          </a:solidFill>
          <a:latin typeface="+mn-lt"/>
        </a:defRPr>
      </a:lvl6pPr>
      <a:lvl7pPr marL="11196215" indent="-1096632" algn="l" defTabSz="4388825" rtl="0" fontAlgn="base">
        <a:spcBef>
          <a:spcPct val="20000"/>
        </a:spcBef>
        <a:spcAft>
          <a:spcPct val="0"/>
        </a:spcAft>
        <a:buChar char="»"/>
        <a:defRPr sz="9600">
          <a:solidFill>
            <a:schemeClr val="tx1"/>
          </a:solidFill>
          <a:latin typeface="+mn-lt"/>
        </a:defRPr>
      </a:lvl7pPr>
      <a:lvl8pPr marL="11858332" indent="-1096632" algn="l" defTabSz="4388825" rtl="0" fontAlgn="base">
        <a:spcBef>
          <a:spcPct val="20000"/>
        </a:spcBef>
        <a:spcAft>
          <a:spcPct val="0"/>
        </a:spcAft>
        <a:buChar char="»"/>
        <a:defRPr sz="9600">
          <a:solidFill>
            <a:schemeClr val="tx1"/>
          </a:solidFill>
          <a:latin typeface="+mn-lt"/>
        </a:defRPr>
      </a:lvl8pPr>
      <a:lvl9pPr marL="12520449" indent="-1096632" algn="l" defTabSz="4388825" rtl="0" fontAlgn="base">
        <a:spcBef>
          <a:spcPct val="20000"/>
        </a:spcBef>
        <a:spcAft>
          <a:spcPct val="0"/>
        </a:spcAft>
        <a:buChar char="»"/>
        <a:defRPr sz="9600">
          <a:solidFill>
            <a:schemeClr val="tx1"/>
          </a:solidFill>
          <a:latin typeface="+mn-lt"/>
        </a:defRPr>
      </a:lvl9pPr>
    </p:bodyStyle>
    <p:otherStyle>
      <a:defPPr>
        <a:defRPr lang="en-US"/>
      </a:defPPr>
      <a:lvl1pPr marL="0" algn="l" defTabSz="1324234" rtl="0" eaLnBrk="1" latinLnBrk="0" hangingPunct="1">
        <a:defRPr sz="2600" kern="1200">
          <a:solidFill>
            <a:schemeClr val="tx1"/>
          </a:solidFill>
          <a:latin typeface="+mn-lt"/>
          <a:ea typeface="+mn-ea"/>
          <a:cs typeface="+mn-cs"/>
        </a:defRPr>
      </a:lvl1pPr>
      <a:lvl2pPr marL="662117" algn="l" defTabSz="1324234" rtl="0" eaLnBrk="1" latinLnBrk="0" hangingPunct="1">
        <a:defRPr sz="2600" kern="1200">
          <a:solidFill>
            <a:schemeClr val="tx1"/>
          </a:solidFill>
          <a:latin typeface="+mn-lt"/>
          <a:ea typeface="+mn-ea"/>
          <a:cs typeface="+mn-cs"/>
        </a:defRPr>
      </a:lvl2pPr>
      <a:lvl3pPr marL="1324234" algn="l" defTabSz="1324234" rtl="0" eaLnBrk="1" latinLnBrk="0" hangingPunct="1">
        <a:defRPr sz="2600" kern="1200">
          <a:solidFill>
            <a:schemeClr val="tx1"/>
          </a:solidFill>
          <a:latin typeface="+mn-lt"/>
          <a:ea typeface="+mn-ea"/>
          <a:cs typeface="+mn-cs"/>
        </a:defRPr>
      </a:lvl3pPr>
      <a:lvl4pPr marL="1986351" algn="l" defTabSz="1324234" rtl="0" eaLnBrk="1" latinLnBrk="0" hangingPunct="1">
        <a:defRPr sz="2600" kern="1200">
          <a:solidFill>
            <a:schemeClr val="tx1"/>
          </a:solidFill>
          <a:latin typeface="+mn-lt"/>
          <a:ea typeface="+mn-ea"/>
          <a:cs typeface="+mn-cs"/>
        </a:defRPr>
      </a:lvl4pPr>
      <a:lvl5pPr marL="2648468" algn="l" defTabSz="1324234" rtl="0" eaLnBrk="1" latinLnBrk="0" hangingPunct="1">
        <a:defRPr sz="2600" kern="1200">
          <a:solidFill>
            <a:schemeClr val="tx1"/>
          </a:solidFill>
          <a:latin typeface="+mn-lt"/>
          <a:ea typeface="+mn-ea"/>
          <a:cs typeface="+mn-cs"/>
        </a:defRPr>
      </a:lvl5pPr>
      <a:lvl6pPr marL="3310585" algn="l" defTabSz="1324234" rtl="0" eaLnBrk="1" latinLnBrk="0" hangingPunct="1">
        <a:defRPr sz="2600" kern="1200">
          <a:solidFill>
            <a:schemeClr val="tx1"/>
          </a:solidFill>
          <a:latin typeface="+mn-lt"/>
          <a:ea typeface="+mn-ea"/>
          <a:cs typeface="+mn-cs"/>
        </a:defRPr>
      </a:lvl6pPr>
      <a:lvl7pPr marL="3972702" algn="l" defTabSz="1324234" rtl="0" eaLnBrk="1" latinLnBrk="0" hangingPunct="1">
        <a:defRPr sz="2600" kern="1200">
          <a:solidFill>
            <a:schemeClr val="tx1"/>
          </a:solidFill>
          <a:latin typeface="+mn-lt"/>
          <a:ea typeface="+mn-ea"/>
          <a:cs typeface="+mn-cs"/>
        </a:defRPr>
      </a:lvl7pPr>
      <a:lvl8pPr marL="4634819" algn="l" defTabSz="1324234" rtl="0" eaLnBrk="1" latinLnBrk="0" hangingPunct="1">
        <a:defRPr sz="2600" kern="1200">
          <a:solidFill>
            <a:schemeClr val="tx1"/>
          </a:solidFill>
          <a:latin typeface="+mn-lt"/>
          <a:ea typeface="+mn-ea"/>
          <a:cs typeface="+mn-cs"/>
        </a:defRPr>
      </a:lvl8pPr>
      <a:lvl9pPr marL="5296936" algn="l" defTabSz="132423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8.pn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4"/>
          <p:cNvSpPr txBox="1">
            <a:spLocks noChangeArrowheads="1"/>
          </p:cNvSpPr>
          <p:nvPr/>
        </p:nvSpPr>
        <p:spPr bwMode="auto">
          <a:xfrm>
            <a:off x="29626250" y="4072009"/>
            <a:ext cx="13960367" cy="26643975"/>
          </a:xfrm>
          <a:prstGeom prst="rect">
            <a:avLst/>
          </a:prstGeom>
          <a:solidFill>
            <a:srgbClr val="FFEEBC"/>
          </a:solidFill>
          <a:ln w="12700" algn="ctr">
            <a:solidFill>
              <a:srgbClr val="FFEEBC"/>
            </a:solidFill>
            <a:miter lim="800000"/>
            <a:headEnd/>
            <a:tailEnd/>
          </a:ln>
        </p:spPr>
        <p:txBody>
          <a:bodyPr lIns="834088" tIns="417028" rIns="834088" bIns="834088"/>
          <a:lstStyle>
            <a:lvl1pPr defTabSz="836613">
              <a:defRPr sz="8700">
                <a:solidFill>
                  <a:schemeClr val="tx1"/>
                </a:solidFill>
                <a:latin typeface="Arial" charset="0"/>
              </a:defRPr>
            </a:lvl1pPr>
            <a:lvl2pPr marL="742950" indent="-285750" defTabSz="836613">
              <a:defRPr sz="8700">
                <a:solidFill>
                  <a:schemeClr val="tx1"/>
                </a:solidFill>
                <a:latin typeface="Arial" charset="0"/>
              </a:defRPr>
            </a:lvl2pPr>
            <a:lvl3pPr marL="1143000" indent="-228600" defTabSz="836613">
              <a:defRPr sz="8700">
                <a:solidFill>
                  <a:schemeClr val="tx1"/>
                </a:solidFill>
                <a:latin typeface="Arial" charset="0"/>
              </a:defRPr>
            </a:lvl3pPr>
            <a:lvl4pPr marL="1600200" indent="-228600" defTabSz="836613">
              <a:defRPr sz="8700">
                <a:solidFill>
                  <a:schemeClr val="tx1"/>
                </a:solidFill>
                <a:latin typeface="Arial" charset="0"/>
              </a:defRPr>
            </a:lvl4pPr>
            <a:lvl5pPr marL="2057400" indent="-228600" defTabSz="836613">
              <a:defRPr sz="8700">
                <a:solidFill>
                  <a:schemeClr val="tx1"/>
                </a:solidFill>
                <a:latin typeface="Arial" charset="0"/>
              </a:defRPr>
            </a:lvl5pPr>
            <a:lvl6pPr marL="2514600" indent="-228600" defTabSz="836613" eaLnBrk="0" fontAlgn="base" hangingPunct="0">
              <a:spcBef>
                <a:spcPct val="0"/>
              </a:spcBef>
              <a:spcAft>
                <a:spcPct val="0"/>
              </a:spcAft>
              <a:defRPr sz="8700">
                <a:solidFill>
                  <a:schemeClr val="tx1"/>
                </a:solidFill>
                <a:latin typeface="Arial" charset="0"/>
              </a:defRPr>
            </a:lvl6pPr>
            <a:lvl7pPr marL="2971800" indent="-228600" defTabSz="836613" eaLnBrk="0" fontAlgn="base" hangingPunct="0">
              <a:spcBef>
                <a:spcPct val="0"/>
              </a:spcBef>
              <a:spcAft>
                <a:spcPct val="0"/>
              </a:spcAft>
              <a:defRPr sz="8700">
                <a:solidFill>
                  <a:schemeClr val="tx1"/>
                </a:solidFill>
                <a:latin typeface="Arial" charset="0"/>
              </a:defRPr>
            </a:lvl7pPr>
            <a:lvl8pPr marL="3429000" indent="-228600" defTabSz="836613" eaLnBrk="0" fontAlgn="base" hangingPunct="0">
              <a:spcBef>
                <a:spcPct val="0"/>
              </a:spcBef>
              <a:spcAft>
                <a:spcPct val="0"/>
              </a:spcAft>
              <a:defRPr sz="8700">
                <a:solidFill>
                  <a:schemeClr val="tx1"/>
                </a:solidFill>
                <a:latin typeface="Arial" charset="0"/>
              </a:defRPr>
            </a:lvl8pPr>
            <a:lvl9pPr marL="3886200" indent="-228600" defTabSz="836613" eaLnBrk="0" fontAlgn="base" hangingPunct="0">
              <a:spcBef>
                <a:spcPct val="0"/>
              </a:spcBef>
              <a:spcAft>
                <a:spcPct val="0"/>
              </a:spcAft>
              <a:defRPr sz="8700">
                <a:solidFill>
                  <a:schemeClr val="tx1"/>
                </a:solidFill>
                <a:latin typeface="Arial" charset="0"/>
              </a:defRPr>
            </a:lvl9pPr>
          </a:lstStyle>
          <a:p>
            <a:endParaRPr lang="en-US" sz="2800" dirty="0" smtClean="0"/>
          </a:p>
          <a:p>
            <a:endParaRPr lang="en-US" sz="2800" dirty="0" smtClean="0">
              <a:latin typeface="+mn-lt"/>
            </a:endParaRPr>
          </a:p>
          <a:p>
            <a:endParaRPr lang="en-US" sz="2800" dirty="0">
              <a:latin typeface="+mn-lt"/>
            </a:endParaRPr>
          </a:p>
          <a:p>
            <a:endParaRPr lang="en-US" sz="2800" dirty="0" smtClean="0">
              <a:latin typeface="+mn-lt"/>
            </a:endParaRPr>
          </a:p>
          <a:p>
            <a:endParaRPr lang="en-US" sz="2800" dirty="0">
              <a:latin typeface="+mn-lt"/>
            </a:endParaRPr>
          </a:p>
          <a:p>
            <a:endParaRPr lang="en-US" sz="2800" dirty="0" smtClean="0">
              <a:latin typeface="+mn-lt"/>
            </a:endParaRPr>
          </a:p>
          <a:p>
            <a:endParaRPr lang="en-US" sz="2800" dirty="0">
              <a:latin typeface="+mn-lt"/>
            </a:endParaRPr>
          </a:p>
          <a:p>
            <a:endParaRPr lang="en-US" sz="2800" dirty="0" smtClean="0">
              <a:latin typeface="+mn-lt"/>
            </a:endParaRPr>
          </a:p>
          <a:p>
            <a:endParaRPr lang="en-US" sz="2800" dirty="0" smtClean="0">
              <a:latin typeface="+mn-lt"/>
            </a:endParaRPr>
          </a:p>
          <a:p>
            <a:endParaRPr lang="en-US" sz="2800" dirty="0">
              <a:latin typeface="+mn-lt"/>
            </a:endParaRPr>
          </a:p>
          <a:p>
            <a:endParaRPr lang="en-US" sz="2800" dirty="0" smtClean="0">
              <a:latin typeface="+mn-lt"/>
            </a:endParaRPr>
          </a:p>
          <a:p>
            <a:pPr marL="457200" indent="-457200">
              <a:buFont typeface="Arial" panose="020B0604020202020204" pitchFamily="34" charset="0"/>
              <a:buChar char="•"/>
            </a:pPr>
            <a:r>
              <a:rPr lang="en-US" sz="2800" dirty="0" smtClean="0">
                <a:latin typeface="+mn-lt"/>
              </a:rPr>
              <a:t>Results </a:t>
            </a:r>
            <a:r>
              <a:rPr lang="en-US" sz="2800" dirty="0">
                <a:latin typeface="+mn-lt"/>
              </a:rPr>
              <a:t>indicated that participation in the 8-week mindfulness group yielded scores in the expected direction on self-reported measures of job burnout.  Of the </a:t>
            </a:r>
            <a:r>
              <a:rPr lang="en-US" sz="2800" dirty="0" smtClean="0">
                <a:latin typeface="+mn-lt"/>
              </a:rPr>
              <a:t>5 participants </a:t>
            </a:r>
            <a:r>
              <a:rPr lang="en-US" sz="2800" dirty="0">
                <a:latin typeface="+mn-lt"/>
              </a:rPr>
              <a:t>that originally volunteered for the mindfulness group, only 3 successfully completed the group, as defined by participation in more than half of the training sessions.  </a:t>
            </a:r>
            <a:r>
              <a:rPr lang="en-US" sz="2800" dirty="0" smtClean="0">
                <a:latin typeface="+mn-lt"/>
              </a:rPr>
              <a:t>Follow-up assessments for non-participants were unable to be completed. </a:t>
            </a:r>
          </a:p>
          <a:p>
            <a:pPr marL="457200" indent="-457200">
              <a:buFont typeface="Arial" panose="020B0604020202020204" pitchFamily="34" charset="0"/>
              <a:buChar char="•"/>
            </a:pPr>
            <a:r>
              <a:rPr lang="en-US" sz="2800" dirty="0" smtClean="0">
                <a:latin typeface="+mn-lt"/>
              </a:rPr>
              <a:t>For </a:t>
            </a:r>
            <a:r>
              <a:rPr lang="en-US" sz="2800" dirty="0">
                <a:latin typeface="+mn-lt"/>
              </a:rPr>
              <a:t>all 3 participants </a:t>
            </a:r>
            <a:r>
              <a:rPr lang="en-US" sz="2800" dirty="0" smtClean="0">
                <a:latin typeface="+mn-lt"/>
              </a:rPr>
              <a:t> that completed the program, </a:t>
            </a:r>
            <a:r>
              <a:rPr lang="en-US" sz="2800" dirty="0">
                <a:latin typeface="+mn-lt"/>
              </a:rPr>
              <a:t>scores on burnout decreased.  Mixed results were found on measures of depersonalization and personal achievement scores.  </a:t>
            </a:r>
            <a:r>
              <a:rPr lang="en-US" sz="2800" dirty="0" smtClean="0">
                <a:latin typeface="+mn-lt"/>
              </a:rPr>
              <a:t>Differences </a:t>
            </a:r>
            <a:r>
              <a:rPr lang="en-US" sz="2800" dirty="0">
                <a:latin typeface="+mn-lt"/>
              </a:rPr>
              <a:t>in pre- to post-treatment were further magnified when individuals were asked to provide retrospective pre-treatment reports on both measures.   At this point, it is unclear whether </a:t>
            </a:r>
            <a:r>
              <a:rPr lang="en-US" sz="2800" dirty="0" smtClean="0">
                <a:latin typeface="+mn-lt"/>
              </a:rPr>
              <a:t> the results obtained reflect </a:t>
            </a:r>
            <a:r>
              <a:rPr lang="en-US" sz="2800" dirty="0">
                <a:latin typeface="+mn-lt"/>
              </a:rPr>
              <a:t>improved awareness of mindfulness skills, or whether it reflects social desirability and their perceived satisfaction following participation in the group itself.  </a:t>
            </a:r>
            <a:endParaRPr lang="en-US" sz="2800" dirty="0" smtClean="0">
              <a:latin typeface="+mn-lt"/>
            </a:endParaRPr>
          </a:p>
          <a:p>
            <a:pPr marL="457200" indent="-457200">
              <a:buFont typeface="Arial" panose="020B0604020202020204" pitchFamily="34" charset="0"/>
              <a:buChar char="•"/>
            </a:pPr>
            <a:r>
              <a:rPr lang="en-US" sz="2800" dirty="0" smtClean="0">
                <a:latin typeface="+mn-lt"/>
              </a:rPr>
              <a:t>We also collected youth point card (token system) data for one week prior to the intervention and one week following the group training.  Participants were unaware that this data would be collected and analyzed for the study. Striking pre- to post-treatment increases in positive to negative ratios of interactions were observed with the youth under their care.  Objective, measurable indices of increased engagement matched self-reported improvements in burnout and job related stress.</a:t>
            </a:r>
          </a:p>
          <a:p>
            <a:pPr marL="457200" indent="-457200">
              <a:buFont typeface="Arial" panose="020B0604020202020204" pitchFamily="34" charset="0"/>
              <a:buChar char="•"/>
            </a:pPr>
            <a:r>
              <a:rPr lang="en-US" sz="2800" dirty="0" smtClean="0">
                <a:latin typeface="+mn-lt"/>
              </a:rPr>
              <a:t>Mindfulness </a:t>
            </a:r>
            <a:r>
              <a:rPr lang="en-US" sz="2800" dirty="0">
                <a:latin typeface="+mn-lt"/>
              </a:rPr>
              <a:t>has certainly become a catchphrase and popular culture of recent years.  Pop-culture references, daily news programs, and health literature frequently cite “mindfulness” and “meditation” without necessarily providing information beyond the superficial about the behavior and practice.  </a:t>
            </a:r>
            <a:r>
              <a:rPr lang="en-US" sz="2800" dirty="0" smtClean="0">
                <a:latin typeface="+mn-lt"/>
              </a:rPr>
              <a:t>It is possible that completing the group provided participants with a more sophisticated understanding of mindfulness.  It </a:t>
            </a:r>
            <a:r>
              <a:rPr lang="en-US" sz="2800" dirty="0">
                <a:latin typeface="+mn-lt"/>
              </a:rPr>
              <a:t>is also quite possible that the individuals completing assessments retrospectively were biased or simply used these measures to express appreciation for the group and skills introduced.  Future studies should specifically evaluate the usefulness of retrospective report, especially with this recently popularized concept to determine which operation is actually resulting in the measured differences present in this study.   Further research needs to identify whether superficial notions of mindfulness promulgated in the popular culture </a:t>
            </a:r>
            <a:r>
              <a:rPr lang="en-US" sz="2800" dirty="0" smtClean="0">
                <a:latin typeface="+mn-lt"/>
              </a:rPr>
              <a:t>may </a:t>
            </a:r>
            <a:r>
              <a:rPr lang="en-US" sz="2800" dirty="0">
                <a:latin typeface="+mn-lt"/>
              </a:rPr>
              <a:t>influence individuals reports on these items and measures that we routinely give or administer in this environment.  Further research needs also to address ongoing participation and attrition as this was a significant factor </a:t>
            </a:r>
            <a:r>
              <a:rPr lang="en-US" sz="2800" dirty="0" smtClean="0">
                <a:latin typeface="+mn-lt"/>
              </a:rPr>
              <a:t>which affected </a:t>
            </a:r>
            <a:r>
              <a:rPr lang="en-US" sz="2800" dirty="0">
                <a:latin typeface="+mn-lt"/>
              </a:rPr>
              <a:t>our capacity to evaluate the data effectively.</a:t>
            </a:r>
          </a:p>
          <a:p>
            <a:endParaRPr lang="en-US" sz="3200" dirty="0"/>
          </a:p>
        </p:txBody>
      </p:sp>
      <p:sp>
        <p:nvSpPr>
          <p:cNvPr id="6149" name="Text Box 6"/>
          <p:cNvSpPr txBox="1">
            <a:spLocks noChangeArrowheads="1"/>
          </p:cNvSpPr>
          <p:nvPr/>
        </p:nvSpPr>
        <p:spPr bwMode="auto">
          <a:xfrm>
            <a:off x="14935200" y="4072010"/>
            <a:ext cx="14249400" cy="26723821"/>
          </a:xfrm>
          <a:prstGeom prst="rect">
            <a:avLst/>
          </a:prstGeom>
          <a:solidFill>
            <a:srgbClr val="FFEEBC"/>
          </a:solidFill>
          <a:ln w="12700" algn="ctr">
            <a:solidFill>
              <a:srgbClr val="FFEEBC"/>
            </a:solidFill>
            <a:miter lim="800000"/>
            <a:headEnd/>
            <a:tailEnd/>
          </a:ln>
        </p:spPr>
        <p:txBody>
          <a:bodyPr lIns="834088" tIns="417028" rIns="834088" bIns="834088"/>
          <a:lstStyle>
            <a:lvl1pPr defTabSz="836613">
              <a:defRPr sz="8700">
                <a:solidFill>
                  <a:schemeClr val="tx1"/>
                </a:solidFill>
                <a:latin typeface="Arial" charset="0"/>
              </a:defRPr>
            </a:lvl1pPr>
            <a:lvl2pPr marL="742950" indent="-285750" defTabSz="836613">
              <a:defRPr sz="8700">
                <a:solidFill>
                  <a:schemeClr val="tx1"/>
                </a:solidFill>
                <a:latin typeface="Arial" charset="0"/>
              </a:defRPr>
            </a:lvl2pPr>
            <a:lvl3pPr marL="1143000" indent="-228600" defTabSz="836613">
              <a:defRPr sz="8700">
                <a:solidFill>
                  <a:schemeClr val="tx1"/>
                </a:solidFill>
                <a:latin typeface="Arial" charset="0"/>
              </a:defRPr>
            </a:lvl3pPr>
            <a:lvl4pPr marL="1600200" indent="-228600" defTabSz="836613">
              <a:defRPr sz="8700">
                <a:solidFill>
                  <a:schemeClr val="tx1"/>
                </a:solidFill>
                <a:latin typeface="Arial" charset="0"/>
              </a:defRPr>
            </a:lvl4pPr>
            <a:lvl5pPr marL="2057400" indent="-228600" defTabSz="836613">
              <a:defRPr sz="8700">
                <a:solidFill>
                  <a:schemeClr val="tx1"/>
                </a:solidFill>
                <a:latin typeface="Arial" charset="0"/>
              </a:defRPr>
            </a:lvl5pPr>
            <a:lvl6pPr marL="2514600" indent="-228600" defTabSz="836613" eaLnBrk="0" fontAlgn="base" hangingPunct="0">
              <a:spcBef>
                <a:spcPct val="0"/>
              </a:spcBef>
              <a:spcAft>
                <a:spcPct val="0"/>
              </a:spcAft>
              <a:defRPr sz="8700">
                <a:solidFill>
                  <a:schemeClr val="tx1"/>
                </a:solidFill>
                <a:latin typeface="Arial" charset="0"/>
              </a:defRPr>
            </a:lvl6pPr>
            <a:lvl7pPr marL="2971800" indent="-228600" defTabSz="836613" eaLnBrk="0" fontAlgn="base" hangingPunct="0">
              <a:spcBef>
                <a:spcPct val="0"/>
              </a:spcBef>
              <a:spcAft>
                <a:spcPct val="0"/>
              </a:spcAft>
              <a:defRPr sz="8700">
                <a:solidFill>
                  <a:schemeClr val="tx1"/>
                </a:solidFill>
                <a:latin typeface="Arial" charset="0"/>
              </a:defRPr>
            </a:lvl7pPr>
            <a:lvl8pPr marL="3429000" indent="-228600" defTabSz="836613" eaLnBrk="0" fontAlgn="base" hangingPunct="0">
              <a:spcBef>
                <a:spcPct val="0"/>
              </a:spcBef>
              <a:spcAft>
                <a:spcPct val="0"/>
              </a:spcAft>
              <a:defRPr sz="8700">
                <a:solidFill>
                  <a:schemeClr val="tx1"/>
                </a:solidFill>
                <a:latin typeface="Arial" charset="0"/>
              </a:defRPr>
            </a:lvl8pPr>
            <a:lvl9pPr marL="3886200" indent="-228600" defTabSz="836613" eaLnBrk="0" fontAlgn="base" hangingPunct="0">
              <a:spcBef>
                <a:spcPct val="0"/>
              </a:spcBef>
              <a:spcAft>
                <a:spcPct val="0"/>
              </a:spcAft>
              <a:defRPr sz="8700">
                <a:solidFill>
                  <a:schemeClr val="tx1"/>
                </a:solidFill>
                <a:latin typeface="Arial" charset="0"/>
              </a:defRPr>
            </a:lvl9pPr>
          </a:lstStyle>
          <a:p>
            <a:pPr algn="dist" eaLnBrk="1" hangingPunct="1">
              <a:spcBef>
                <a:spcPct val="50000"/>
              </a:spcBef>
            </a:pPr>
            <a:endParaRPr lang="en-US" sz="4300" b="1" dirty="0" smtClean="0">
              <a:solidFill>
                <a:srgbClr val="000000"/>
              </a:solidFill>
              <a:latin typeface="+mn-lt"/>
            </a:endParaRPr>
          </a:p>
          <a:p>
            <a:pPr algn="dist" eaLnBrk="1" hangingPunct="1">
              <a:spcBef>
                <a:spcPct val="50000"/>
              </a:spcBef>
            </a:pPr>
            <a:endParaRPr lang="en-US" sz="4300" b="1" dirty="0">
              <a:solidFill>
                <a:srgbClr val="000000"/>
              </a:solidFill>
              <a:latin typeface="+mn-lt"/>
            </a:endParaRPr>
          </a:p>
        </p:txBody>
      </p:sp>
      <p:sp>
        <p:nvSpPr>
          <p:cNvPr id="129033" name="Text Box 9"/>
          <p:cNvSpPr txBox="1">
            <a:spLocks noChangeArrowheads="1"/>
          </p:cNvSpPr>
          <p:nvPr/>
        </p:nvSpPr>
        <p:spPr bwMode="auto">
          <a:xfrm>
            <a:off x="0" y="31242001"/>
            <a:ext cx="43891200" cy="845497"/>
          </a:xfrm>
          <a:prstGeom prst="rect">
            <a:avLst/>
          </a:prstGeom>
          <a:noFill/>
          <a:ln w="12700" algn="ctr">
            <a:noFill/>
            <a:miter lim="800000"/>
            <a:headEnd/>
            <a:tailEnd/>
          </a:ln>
          <a:effectLst/>
        </p:spPr>
        <p:txBody>
          <a:bodyPr lIns="83380" tIns="83380" rIns="83380" bIns="83380">
            <a:spAutoFit/>
          </a:bodyPr>
          <a:lstStyle>
            <a:lvl1pPr defTabSz="833438">
              <a:defRPr sz="8700">
                <a:solidFill>
                  <a:schemeClr val="tx1"/>
                </a:solidFill>
                <a:latin typeface="Arial" charset="0"/>
              </a:defRPr>
            </a:lvl1pPr>
            <a:lvl2pPr marL="742950" indent="-285750" defTabSz="833438">
              <a:defRPr sz="8700">
                <a:solidFill>
                  <a:schemeClr val="tx1"/>
                </a:solidFill>
                <a:latin typeface="Arial" charset="0"/>
              </a:defRPr>
            </a:lvl2pPr>
            <a:lvl3pPr marL="1143000" indent="-228600" defTabSz="833438">
              <a:defRPr sz="8700">
                <a:solidFill>
                  <a:schemeClr val="tx1"/>
                </a:solidFill>
                <a:latin typeface="Arial" charset="0"/>
              </a:defRPr>
            </a:lvl3pPr>
            <a:lvl4pPr marL="1600200" indent="-228600" defTabSz="833438">
              <a:defRPr sz="8700">
                <a:solidFill>
                  <a:schemeClr val="tx1"/>
                </a:solidFill>
                <a:latin typeface="Arial" charset="0"/>
              </a:defRPr>
            </a:lvl4pPr>
            <a:lvl5pPr marL="2057400" indent="-228600" defTabSz="833438">
              <a:defRPr sz="8700">
                <a:solidFill>
                  <a:schemeClr val="tx1"/>
                </a:solidFill>
                <a:latin typeface="Arial" charset="0"/>
              </a:defRPr>
            </a:lvl5pPr>
            <a:lvl6pPr marL="2514600" indent="-228600" defTabSz="833438" eaLnBrk="0" fontAlgn="base" hangingPunct="0">
              <a:spcBef>
                <a:spcPct val="0"/>
              </a:spcBef>
              <a:spcAft>
                <a:spcPct val="0"/>
              </a:spcAft>
              <a:defRPr sz="8700">
                <a:solidFill>
                  <a:schemeClr val="tx1"/>
                </a:solidFill>
                <a:latin typeface="Arial" charset="0"/>
              </a:defRPr>
            </a:lvl6pPr>
            <a:lvl7pPr marL="2971800" indent="-228600" defTabSz="833438" eaLnBrk="0" fontAlgn="base" hangingPunct="0">
              <a:spcBef>
                <a:spcPct val="0"/>
              </a:spcBef>
              <a:spcAft>
                <a:spcPct val="0"/>
              </a:spcAft>
              <a:defRPr sz="8700">
                <a:solidFill>
                  <a:schemeClr val="tx1"/>
                </a:solidFill>
                <a:latin typeface="Arial" charset="0"/>
              </a:defRPr>
            </a:lvl7pPr>
            <a:lvl8pPr marL="3429000" indent="-228600" defTabSz="833438" eaLnBrk="0" fontAlgn="base" hangingPunct="0">
              <a:spcBef>
                <a:spcPct val="0"/>
              </a:spcBef>
              <a:spcAft>
                <a:spcPct val="0"/>
              </a:spcAft>
              <a:defRPr sz="8700">
                <a:solidFill>
                  <a:schemeClr val="tx1"/>
                </a:solidFill>
                <a:latin typeface="Arial" charset="0"/>
              </a:defRPr>
            </a:lvl8pPr>
            <a:lvl9pPr marL="3886200" indent="-228600" defTabSz="833438" eaLnBrk="0" fontAlgn="base" hangingPunct="0">
              <a:spcBef>
                <a:spcPct val="0"/>
              </a:spcBef>
              <a:spcAft>
                <a:spcPct val="0"/>
              </a:spcAft>
              <a:defRPr sz="8700">
                <a:solidFill>
                  <a:schemeClr val="tx1"/>
                </a:solidFill>
                <a:latin typeface="Arial" charset="0"/>
              </a:defRPr>
            </a:lvl9pPr>
          </a:lstStyle>
          <a:p>
            <a:pPr algn="ctr" eaLnBrk="1" hangingPunct="1">
              <a:spcBef>
                <a:spcPct val="50000"/>
              </a:spcBef>
              <a:defRPr/>
            </a:pPr>
            <a:r>
              <a:rPr lang="en-US" sz="4400" b="1" dirty="0" smtClean="0">
                <a:effectLst>
                  <a:outerShdw blurRad="38100" dist="38100" dir="2700000" algn="tl">
                    <a:srgbClr val="C0C0C0"/>
                  </a:outerShdw>
                </a:effectLst>
                <a:latin typeface="+mn-lt"/>
              </a:rPr>
              <a:t>Association for Contextualized Behavioral Sciences: World Conference 14 </a:t>
            </a:r>
            <a:endParaRPr lang="en-US" sz="4400" b="1" dirty="0">
              <a:effectLst>
                <a:outerShdw blurRad="38100" dist="38100" dir="2700000" algn="tl">
                  <a:srgbClr val="C0C0C0"/>
                </a:outerShdw>
              </a:effectLst>
              <a:latin typeface="+mn-lt"/>
            </a:endParaRPr>
          </a:p>
        </p:txBody>
      </p:sp>
      <p:sp>
        <p:nvSpPr>
          <p:cNvPr id="129027" name="Text Box 3"/>
          <p:cNvSpPr txBox="1">
            <a:spLocks noChangeArrowheads="1"/>
          </p:cNvSpPr>
          <p:nvPr/>
        </p:nvSpPr>
        <p:spPr bwMode="auto">
          <a:xfrm>
            <a:off x="3124200" y="280677"/>
            <a:ext cx="37261800" cy="3780364"/>
          </a:xfrm>
          <a:prstGeom prst="rect">
            <a:avLst/>
          </a:prstGeom>
          <a:noFill/>
          <a:ln w="12700">
            <a:noFill/>
            <a:miter lim="800000"/>
            <a:headEnd/>
            <a:tailEnd/>
          </a:ln>
          <a:effectLst/>
        </p:spPr>
        <p:txBody>
          <a:bodyPr wrap="square" lIns="83341" tIns="132402" rIns="83341" bIns="83341">
            <a:spAutoFit/>
          </a:bodyPr>
          <a:lstStyle>
            <a:lvl1pPr defTabSz="828675">
              <a:defRPr sz="8700">
                <a:solidFill>
                  <a:schemeClr val="tx1"/>
                </a:solidFill>
                <a:latin typeface="Arial" charset="0"/>
              </a:defRPr>
            </a:lvl1pPr>
            <a:lvl2pPr marL="742950" indent="-285750" defTabSz="828675">
              <a:defRPr sz="8700">
                <a:solidFill>
                  <a:schemeClr val="tx1"/>
                </a:solidFill>
                <a:latin typeface="Arial" charset="0"/>
              </a:defRPr>
            </a:lvl2pPr>
            <a:lvl3pPr marL="1143000" indent="-228600" defTabSz="828675">
              <a:defRPr sz="8700">
                <a:solidFill>
                  <a:schemeClr val="tx1"/>
                </a:solidFill>
                <a:latin typeface="Arial" charset="0"/>
              </a:defRPr>
            </a:lvl3pPr>
            <a:lvl4pPr marL="1600200" indent="-228600" defTabSz="828675">
              <a:defRPr sz="8700">
                <a:solidFill>
                  <a:schemeClr val="tx1"/>
                </a:solidFill>
                <a:latin typeface="Arial" charset="0"/>
              </a:defRPr>
            </a:lvl4pPr>
            <a:lvl5pPr marL="2057400" indent="-228600" defTabSz="828675">
              <a:defRPr sz="8700">
                <a:solidFill>
                  <a:schemeClr val="tx1"/>
                </a:solidFill>
                <a:latin typeface="Arial" charset="0"/>
              </a:defRPr>
            </a:lvl5pPr>
            <a:lvl6pPr marL="2514600" indent="-228600" defTabSz="828675" eaLnBrk="0" fontAlgn="base" hangingPunct="0">
              <a:spcBef>
                <a:spcPct val="0"/>
              </a:spcBef>
              <a:spcAft>
                <a:spcPct val="0"/>
              </a:spcAft>
              <a:defRPr sz="8700">
                <a:solidFill>
                  <a:schemeClr val="tx1"/>
                </a:solidFill>
                <a:latin typeface="Arial" charset="0"/>
              </a:defRPr>
            </a:lvl6pPr>
            <a:lvl7pPr marL="2971800" indent="-228600" defTabSz="828675" eaLnBrk="0" fontAlgn="base" hangingPunct="0">
              <a:spcBef>
                <a:spcPct val="0"/>
              </a:spcBef>
              <a:spcAft>
                <a:spcPct val="0"/>
              </a:spcAft>
              <a:defRPr sz="8700">
                <a:solidFill>
                  <a:schemeClr val="tx1"/>
                </a:solidFill>
                <a:latin typeface="Arial" charset="0"/>
              </a:defRPr>
            </a:lvl7pPr>
            <a:lvl8pPr marL="3429000" indent="-228600" defTabSz="828675" eaLnBrk="0" fontAlgn="base" hangingPunct="0">
              <a:spcBef>
                <a:spcPct val="0"/>
              </a:spcBef>
              <a:spcAft>
                <a:spcPct val="0"/>
              </a:spcAft>
              <a:defRPr sz="8700">
                <a:solidFill>
                  <a:schemeClr val="tx1"/>
                </a:solidFill>
                <a:latin typeface="Arial" charset="0"/>
              </a:defRPr>
            </a:lvl8pPr>
            <a:lvl9pPr marL="3886200" indent="-228600" defTabSz="828675" eaLnBrk="0" fontAlgn="base" hangingPunct="0">
              <a:spcBef>
                <a:spcPct val="0"/>
              </a:spcBef>
              <a:spcAft>
                <a:spcPct val="0"/>
              </a:spcAft>
              <a:defRPr sz="8700">
                <a:solidFill>
                  <a:schemeClr val="tx1"/>
                </a:solidFill>
                <a:latin typeface="Arial" charset="0"/>
              </a:defRPr>
            </a:lvl9pPr>
          </a:lstStyle>
          <a:p>
            <a:pPr algn="ctr" eaLnBrk="1" hangingPunct="1">
              <a:lnSpc>
                <a:spcPct val="50000"/>
              </a:lnSpc>
              <a:spcBef>
                <a:spcPct val="50000"/>
              </a:spcBef>
              <a:defRPr/>
            </a:pPr>
            <a:endParaRPr lang="en-US" sz="2300" b="1" dirty="0" smtClean="0">
              <a:effectLst>
                <a:outerShdw blurRad="38100" dist="38100" dir="2700000" algn="tl">
                  <a:srgbClr val="C0C0C0"/>
                </a:outerShdw>
              </a:effectLst>
              <a:latin typeface="+mn-lt"/>
            </a:endParaRPr>
          </a:p>
          <a:p>
            <a:pPr algn="ctr" eaLnBrk="1" hangingPunct="1">
              <a:spcBef>
                <a:spcPts val="600"/>
              </a:spcBef>
              <a:spcAft>
                <a:spcPts val="600"/>
              </a:spcAft>
              <a:defRPr/>
            </a:pPr>
            <a:endParaRPr lang="en-US" sz="600" b="1" dirty="0" smtClean="0">
              <a:latin typeface="+mn-lt"/>
            </a:endParaRPr>
          </a:p>
          <a:p>
            <a:pPr algn="ctr" eaLnBrk="1" hangingPunct="1">
              <a:spcBef>
                <a:spcPts val="2400"/>
              </a:spcBef>
              <a:spcAft>
                <a:spcPts val="0"/>
              </a:spcAft>
              <a:defRPr/>
            </a:pPr>
            <a:endParaRPr lang="en-US" sz="4800" b="1" dirty="0" smtClean="0">
              <a:latin typeface="+mn-lt"/>
            </a:endParaRPr>
          </a:p>
          <a:p>
            <a:pPr algn="ctr" eaLnBrk="1" hangingPunct="1">
              <a:spcBef>
                <a:spcPts val="2400"/>
              </a:spcBef>
              <a:spcAft>
                <a:spcPts val="0"/>
              </a:spcAft>
              <a:defRPr/>
            </a:pPr>
            <a:r>
              <a:rPr lang="en-US" sz="4800" b="1" dirty="0" smtClean="0">
                <a:latin typeface="+mn-lt"/>
              </a:rPr>
              <a:t>The Impact of Mindfulness on Residential Treatment Direct Care Providers’ Job Satisfaction and System Participation</a:t>
            </a:r>
            <a:endParaRPr lang="en-US" sz="4800" b="1" dirty="0">
              <a:latin typeface="+mn-lt"/>
            </a:endParaRPr>
          </a:p>
          <a:p>
            <a:pPr algn="ctr" eaLnBrk="1" hangingPunct="1">
              <a:spcBef>
                <a:spcPts val="2400"/>
              </a:spcBef>
              <a:spcAft>
                <a:spcPts val="0"/>
              </a:spcAft>
              <a:defRPr/>
            </a:pPr>
            <a:r>
              <a:rPr lang="en-US" sz="4800" b="1" dirty="0" smtClean="0">
                <a:latin typeface="+mn-lt"/>
              </a:rPr>
              <a:t>Andrew R. Heckman, Wesley J. Sheeley, Gregory S. Snyder, Kimberly Vogel, &amp; James T. Craig</a:t>
            </a:r>
            <a:endParaRPr lang="en-US" sz="4800" b="1" baseline="30000" dirty="0" smtClean="0">
              <a:latin typeface="+mn-lt"/>
            </a:endParaRPr>
          </a:p>
        </p:txBody>
      </p:sp>
      <p:sp>
        <p:nvSpPr>
          <p:cNvPr id="6146" name="Text Box 4"/>
          <p:cNvSpPr txBox="1">
            <a:spLocks noChangeArrowheads="1"/>
          </p:cNvSpPr>
          <p:nvPr/>
        </p:nvSpPr>
        <p:spPr bwMode="auto">
          <a:xfrm>
            <a:off x="14973300" y="4259097"/>
            <a:ext cx="13960367" cy="26481203"/>
          </a:xfrm>
          <a:prstGeom prst="rect">
            <a:avLst/>
          </a:prstGeom>
          <a:solidFill>
            <a:srgbClr val="FFEEBC"/>
          </a:solidFill>
          <a:ln w="12700" algn="ctr">
            <a:solidFill>
              <a:srgbClr val="FFEEBC"/>
            </a:solidFill>
            <a:miter lim="800000"/>
            <a:headEnd/>
            <a:tailEnd/>
          </a:ln>
        </p:spPr>
        <p:txBody>
          <a:bodyPr lIns="834088" tIns="417028" rIns="834088" bIns="834088"/>
          <a:lstStyle>
            <a:lvl1pPr defTabSz="836613">
              <a:defRPr sz="8700">
                <a:solidFill>
                  <a:schemeClr val="tx1"/>
                </a:solidFill>
                <a:latin typeface="Arial" charset="0"/>
              </a:defRPr>
            </a:lvl1pPr>
            <a:lvl2pPr marL="742950" indent="-285750" defTabSz="836613">
              <a:defRPr sz="8700">
                <a:solidFill>
                  <a:schemeClr val="tx1"/>
                </a:solidFill>
                <a:latin typeface="Arial" charset="0"/>
              </a:defRPr>
            </a:lvl2pPr>
            <a:lvl3pPr marL="1143000" indent="-228600" defTabSz="836613">
              <a:defRPr sz="8700">
                <a:solidFill>
                  <a:schemeClr val="tx1"/>
                </a:solidFill>
                <a:latin typeface="Arial" charset="0"/>
              </a:defRPr>
            </a:lvl3pPr>
            <a:lvl4pPr marL="1600200" indent="-228600" defTabSz="836613">
              <a:defRPr sz="8700">
                <a:solidFill>
                  <a:schemeClr val="tx1"/>
                </a:solidFill>
                <a:latin typeface="Arial" charset="0"/>
              </a:defRPr>
            </a:lvl4pPr>
            <a:lvl5pPr marL="2057400" indent="-228600" defTabSz="836613">
              <a:defRPr sz="8700">
                <a:solidFill>
                  <a:schemeClr val="tx1"/>
                </a:solidFill>
                <a:latin typeface="Arial" charset="0"/>
              </a:defRPr>
            </a:lvl5pPr>
            <a:lvl6pPr marL="2514600" indent="-228600" defTabSz="836613" eaLnBrk="0" fontAlgn="base" hangingPunct="0">
              <a:spcBef>
                <a:spcPct val="0"/>
              </a:spcBef>
              <a:spcAft>
                <a:spcPct val="0"/>
              </a:spcAft>
              <a:defRPr sz="8700">
                <a:solidFill>
                  <a:schemeClr val="tx1"/>
                </a:solidFill>
                <a:latin typeface="Arial" charset="0"/>
              </a:defRPr>
            </a:lvl6pPr>
            <a:lvl7pPr marL="2971800" indent="-228600" defTabSz="836613" eaLnBrk="0" fontAlgn="base" hangingPunct="0">
              <a:spcBef>
                <a:spcPct val="0"/>
              </a:spcBef>
              <a:spcAft>
                <a:spcPct val="0"/>
              </a:spcAft>
              <a:defRPr sz="8700">
                <a:solidFill>
                  <a:schemeClr val="tx1"/>
                </a:solidFill>
                <a:latin typeface="Arial" charset="0"/>
              </a:defRPr>
            </a:lvl7pPr>
            <a:lvl8pPr marL="3429000" indent="-228600" defTabSz="836613" eaLnBrk="0" fontAlgn="base" hangingPunct="0">
              <a:spcBef>
                <a:spcPct val="0"/>
              </a:spcBef>
              <a:spcAft>
                <a:spcPct val="0"/>
              </a:spcAft>
              <a:defRPr sz="8700">
                <a:solidFill>
                  <a:schemeClr val="tx1"/>
                </a:solidFill>
                <a:latin typeface="Arial" charset="0"/>
              </a:defRPr>
            </a:lvl8pPr>
            <a:lvl9pPr marL="3886200" indent="-228600" defTabSz="836613" eaLnBrk="0" fontAlgn="base" hangingPunct="0">
              <a:spcBef>
                <a:spcPct val="0"/>
              </a:spcBef>
              <a:spcAft>
                <a:spcPct val="0"/>
              </a:spcAft>
              <a:defRPr sz="8700">
                <a:solidFill>
                  <a:schemeClr val="tx1"/>
                </a:solidFill>
                <a:latin typeface="Arial" charset="0"/>
              </a:defRPr>
            </a:lvl9pPr>
          </a:lstStyle>
          <a:p>
            <a:pPr eaLnBrk="1" hangingPunct="1">
              <a:spcBef>
                <a:spcPct val="50000"/>
              </a:spcBef>
            </a:pPr>
            <a:r>
              <a:rPr lang="en-US" sz="3200" b="1" dirty="0" err="1" smtClean="0">
                <a:solidFill>
                  <a:srgbClr val="000000"/>
                </a:solidFill>
                <a:latin typeface="+mn-lt"/>
              </a:rPr>
              <a:t>Maslach</a:t>
            </a:r>
            <a:r>
              <a:rPr lang="en-US" sz="3200" b="1" dirty="0" smtClean="0">
                <a:solidFill>
                  <a:srgbClr val="000000"/>
                </a:solidFill>
                <a:latin typeface="+mn-lt"/>
              </a:rPr>
              <a:t> Burnout Inventory</a:t>
            </a: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4300" b="1" dirty="0">
              <a:solidFill>
                <a:srgbClr val="000000"/>
              </a:solidFill>
              <a:latin typeface="+mn-lt"/>
            </a:endParaRPr>
          </a:p>
          <a:p>
            <a:pPr eaLnBrk="1" hangingPunct="1">
              <a:spcBef>
                <a:spcPct val="50000"/>
              </a:spcBef>
            </a:pPr>
            <a:endParaRPr lang="en-US" sz="4300" b="1" dirty="0" smtClean="0">
              <a:solidFill>
                <a:srgbClr val="000000"/>
              </a:solidFill>
              <a:latin typeface="+mn-lt"/>
            </a:endParaRPr>
          </a:p>
          <a:p>
            <a:pPr eaLnBrk="1" hangingPunct="1">
              <a:spcBef>
                <a:spcPct val="50000"/>
              </a:spcBef>
            </a:pPr>
            <a:endParaRPr lang="en-US" sz="3200" b="1" dirty="0" smtClean="0">
              <a:latin typeface="+mn-lt"/>
            </a:endParaRPr>
          </a:p>
          <a:p>
            <a:pPr eaLnBrk="1" hangingPunct="1">
              <a:spcBef>
                <a:spcPct val="50000"/>
              </a:spcBef>
            </a:pPr>
            <a:endParaRPr lang="en-US" sz="4300" b="1" dirty="0" smtClean="0">
              <a:solidFill>
                <a:srgbClr val="000000"/>
              </a:solidFill>
              <a:latin typeface="+mn-lt"/>
            </a:endParaRPr>
          </a:p>
        </p:txBody>
      </p:sp>
      <p:sp>
        <p:nvSpPr>
          <p:cNvPr id="6147" name="Text Box 2"/>
          <p:cNvSpPr txBox="1">
            <a:spLocks noChangeArrowheads="1"/>
          </p:cNvSpPr>
          <p:nvPr/>
        </p:nvSpPr>
        <p:spPr bwMode="auto">
          <a:xfrm>
            <a:off x="76200" y="4072010"/>
            <a:ext cx="14020800" cy="26643975"/>
          </a:xfrm>
          <a:prstGeom prst="rect">
            <a:avLst/>
          </a:prstGeom>
          <a:solidFill>
            <a:srgbClr val="FFEEBC"/>
          </a:solidFill>
          <a:ln w="12700" algn="ctr">
            <a:solidFill>
              <a:srgbClr val="FFEEBC"/>
            </a:solidFill>
            <a:miter lim="800000"/>
            <a:headEnd/>
            <a:tailEnd/>
          </a:ln>
        </p:spPr>
        <p:txBody>
          <a:bodyPr lIns="834088" tIns="417028" rIns="834088" bIns="834088"/>
          <a:lstStyle>
            <a:lvl1pPr defTabSz="836613">
              <a:defRPr sz="8700">
                <a:solidFill>
                  <a:schemeClr val="tx1"/>
                </a:solidFill>
                <a:latin typeface="Arial" charset="0"/>
              </a:defRPr>
            </a:lvl1pPr>
            <a:lvl2pPr marL="742950" indent="-285750" defTabSz="836613">
              <a:defRPr sz="8700">
                <a:solidFill>
                  <a:schemeClr val="tx1"/>
                </a:solidFill>
                <a:latin typeface="Arial" charset="0"/>
              </a:defRPr>
            </a:lvl2pPr>
            <a:lvl3pPr marL="1143000" indent="-228600" defTabSz="836613">
              <a:defRPr sz="8700">
                <a:solidFill>
                  <a:schemeClr val="tx1"/>
                </a:solidFill>
                <a:latin typeface="Arial" charset="0"/>
              </a:defRPr>
            </a:lvl3pPr>
            <a:lvl4pPr marL="1600200" indent="-228600" defTabSz="836613">
              <a:defRPr sz="8700">
                <a:solidFill>
                  <a:schemeClr val="tx1"/>
                </a:solidFill>
                <a:latin typeface="Arial" charset="0"/>
              </a:defRPr>
            </a:lvl4pPr>
            <a:lvl5pPr marL="2057400" indent="-228600" defTabSz="836613">
              <a:defRPr sz="8700">
                <a:solidFill>
                  <a:schemeClr val="tx1"/>
                </a:solidFill>
                <a:latin typeface="Arial" charset="0"/>
              </a:defRPr>
            </a:lvl5pPr>
            <a:lvl6pPr marL="2514600" indent="-228600" defTabSz="836613" eaLnBrk="0" fontAlgn="base" hangingPunct="0">
              <a:spcBef>
                <a:spcPct val="0"/>
              </a:spcBef>
              <a:spcAft>
                <a:spcPct val="0"/>
              </a:spcAft>
              <a:defRPr sz="8700">
                <a:solidFill>
                  <a:schemeClr val="tx1"/>
                </a:solidFill>
                <a:latin typeface="Arial" charset="0"/>
              </a:defRPr>
            </a:lvl6pPr>
            <a:lvl7pPr marL="2971800" indent="-228600" defTabSz="836613" eaLnBrk="0" fontAlgn="base" hangingPunct="0">
              <a:spcBef>
                <a:spcPct val="0"/>
              </a:spcBef>
              <a:spcAft>
                <a:spcPct val="0"/>
              </a:spcAft>
              <a:defRPr sz="8700">
                <a:solidFill>
                  <a:schemeClr val="tx1"/>
                </a:solidFill>
                <a:latin typeface="Arial" charset="0"/>
              </a:defRPr>
            </a:lvl7pPr>
            <a:lvl8pPr marL="3429000" indent="-228600" defTabSz="836613" eaLnBrk="0" fontAlgn="base" hangingPunct="0">
              <a:spcBef>
                <a:spcPct val="0"/>
              </a:spcBef>
              <a:spcAft>
                <a:spcPct val="0"/>
              </a:spcAft>
              <a:defRPr sz="8700">
                <a:solidFill>
                  <a:schemeClr val="tx1"/>
                </a:solidFill>
                <a:latin typeface="Arial" charset="0"/>
              </a:defRPr>
            </a:lvl8pPr>
            <a:lvl9pPr marL="3886200" indent="-228600" defTabSz="836613" eaLnBrk="0" fontAlgn="base" hangingPunct="0">
              <a:spcBef>
                <a:spcPct val="0"/>
              </a:spcBef>
              <a:spcAft>
                <a:spcPct val="0"/>
              </a:spcAft>
              <a:defRPr sz="8700">
                <a:solidFill>
                  <a:schemeClr val="tx1"/>
                </a:solidFill>
                <a:latin typeface="Arial" charset="0"/>
              </a:defRPr>
            </a:lvl9pPr>
          </a:lstStyle>
          <a:p>
            <a:pPr algn="dist" eaLnBrk="1" hangingPunct="1">
              <a:spcBef>
                <a:spcPct val="50000"/>
              </a:spcBef>
            </a:pPr>
            <a:endParaRPr lang="en-US" sz="4300" b="1" dirty="0" smtClean="0">
              <a:solidFill>
                <a:srgbClr val="000000"/>
              </a:solidFill>
              <a:latin typeface="+mn-lt"/>
            </a:endParaRPr>
          </a:p>
          <a:p>
            <a:pPr algn="dist" eaLnBrk="1" hangingPunct="1">
              <a:spcBef>
                <a:spcPct val="50000"/>
              </a:spcBef>
            </a:pPr>
            <a:endParaRPr lang="en-US" sz="4300" b="1" dirty="0">
              <a:solidFill>
                <a:srgbClr val="000000"/>
              </a:solidFill>
              <a:latin typeface="+mn-lt"/>
            </a:endParaRPr>
          </a:p>
        </p:txBody>
      </p:sp>
      <p:sp>
        <p:nvSpPr>
          <p:cNvPr id="6150" name="Text Box 8"/>
          <p:cNvSpPr txBox="1">
            <a:spLocks noChangeArrowheads="1"/>
          </p:cNvSpPr>
          <p:nvPr/>
        </p:nvSpPr>
        <p:spPr bwMode="auto">
          <a:xfrm>
            <a:off x="31851600" y="31314594"/>
            <a:ext cx="11785599" cy="137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32313" tIns="132313" rIns="132313" bIns="132313">
            <a:spAutoFit/>
          </a:bodyPr>
          <a:lstStyle>
            <a:lvl1pPr defTabSz="1325563">
              <a:defRPr sz="8700">
                <a:solidFill>
                  <a:schemeClr val="tx1"/>
                </a:solidFill>
                <a:latin typeface="Arial" charset="0"/>
              </a:defRPr>
            </a:lvl1pPr>
            <a:lvl2pPr marL="742950" indent="-285750" defTabSz="1325563">
              <a:defRPr sz="8700">
                <a:solidFill>
                  <a:schemeClr val="tx1"/>
                </a:solidFill>
                <a:latin typeface="Arial" charset="0"/>
              </a:defRPr>
            </a:lvl2pPr>
            <a:lvl3pPr marL="1143000" indent="-228600" defTabSz="1325563">
              <a:defRPr sz="8700">
                <a:solidFill>
                  <a:schemeClr val="tx1"/>
                </a:solidFill>
                <a:latin typeface="Arial" charset="0"/>
              </a:defRPr>
            </a:lvl3pPr>
            <a:lvl4pPr marL="1600200" indent="-228600" defTabSz="1325563">
              <a:defRPr sz="8700">
                <a:solidFill>
                  <a:schemeClr val="tx1"/>
                </a:solidFill>
                <a:latin typeface="Arial" charset="0"/>
              </a:defRPr>
            </a:lvl4pPr>
            <a:lvl5pPr marL="2057400" indent="-228600" defTabSz="1325563">
              <a:defRPr sz="8700">
                <a:solidFill>
                  <a:schemeClr val="tx1"/>
                </a:solidFill>
                <a:latin typeface="Arial" charset="0"/>
              </a:defRPr>
            </a:lvl5pPr>
            <a:lvl6pPr marL="2514600" indent="-228600" defTabSz="1325563" eaLnBrk="0" fontAlgn="base" hangingPunct="0">
              <a:spcBef>
                <a:spcPct val="0"/>
              </a:spcBef>
              <a:spcAft>
                <a:spcPct val="0"/>
              </a:spcAft>
              <a:defRPr sz="8700">
                <a:solidFill>
                  <a:schemeClr val="tx1"/>
                </a:solidFill>
                <a:latin typeface="Arial" charset="0"/>
              </a:defRPr>
            </a:lvl6pPr>
            <a:lvl7pPr marL="2971800" indent="-228600" defTabSz="1325563" eaLnBrk="0" fontAlgn="base" hangingPunct="0">
              <a:spcBef>
                <a:spcPct val="0"/>
              </a:spcBef>
              <a:spcAft>
                <a:spcPct val="0"/>
              </a:spcAft>
              <a:defRPr sz="8700">
                <a:solidFill>
                  <a:schemeClr val="tx1"/>
                </a:solidFill>
                <a:latin typeface="Arial" charset="0"/>
              </a:defRPr>
            </a:lvl7pPr>
            <a:lvl8pPr marL="3429000" indent="-228600" defTabSz="1325563" eaLnBrk="0" fontAlgn="base" hangingPunct="0">
              <a:spcBef>
                <a:spcPct val="0"/>
              </a:spcBef>
              <a:spcAft>
                <a:spcPct val="0"/>
              </a:spcAft>
              <a:defRPr sz="8700">
                <a:solidFill>
                  <a:schemeClr val="tx1"/>
                </a:solidFill>
                <a:latin typeface="Arial" charset="0"/>
              </a:defRPr>
            </a:lvl8pPr>
            <a:lvl9pPr marL="3886200" indent="-228600" defTabSz="1325563" eaLnBrk="0" fontAlgn="base" hangingPunct="0">
              <a:spcBef>
                <a:spcPct val="0"/>
              </a:spcBef>
              <a:spcAft>
                <a:spcPct val="0"/>
              </a:spcAft>
              <a:defRPr sz="8700">
                <a:solidFill>
                  <a:schemeClr val="tx1"/>
                </a:solidFill>
                <a:latin typeface="Arial" charset="0"/>
              </a:defRPr>
            </a:lvl9pPr>
          </a:lstStyle>
          <a:p>
            <a:pPr algn="r" eaLnBrk="1" hangingPunct="1">
              <a:spcBef>
                <a:spcPct val="50000"/>
              </a:spcBef>
            </a:pPr>
            <a:r>
              <a:rPr lang="en-US" sz="3600" u="sng" dirty="0">
                <a:latin typeface="+mn-lt"/>
              </a:rPr>
              <a:t>Contact Information</a:t>
            </a:r>
            <a:br>
              <a:rPr lang="en-US" sz="3600" u="sng" dirty="0">
                <a:latin typeface="+mn-lt"/>
              </a:rPr>
            </a:br>
            <a:r>
              <a:rPr lang="en-US" sz="3600" dirty="0" smtClean="0">
                <a:latin typeface="+mn-lt"/>
              </a:rPr>
              <a:t>andrew.heckman@boystown.org</a:t>
            </a:r>
            <a:endParaRPr lang="en-US" sz="3600" dirty="0">
              <a:latin typeface="+mn-lt"/>
            </a:endParaRPr>
          </a:p>
        </p:txBody>
      </p:sp>
      <p:sp>
        <p:nvSpPr>
          <p:cNvPr id="6155" name="Text Box 11"/>
          <p:cNvSpPr txBox="1">
            <a:spLocks noChangeArrowheads="1"/>
          </p:cNvSpPr>
          <p:nvPr/>
        </p:nvSpPr>
        <p:spPr bwMode="auto">
          <a:xfrm>
            <a:off x="354729" y="4259097"/>
            <a:ext cx="13456740" cy="1846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3341" tIns="41675" rIns="83341" bIns="41675">
            <a:spAutoFit/>
          </a:bodyPr>
          <a:lstStyle>
            <a:lvl1pPr>
              <a:defRPr sz="8700">
                <a:solidFill>
                  <a:schemeClr val="tx1"/>
                </a:solidFill>
                <a:latin typeface="Arial" charset="0"/>
              </a:defRPr>
            </a:lvl1pPr>
            <a:lvl2pPr marL="742950" indent="-285750">
              <a:defRPr sz="8700">
                <a:solidFill>
                  <a:schemeClr val="tx1"/>
                </a:solidFill>
                <a:latin typeface="Arial" charset="0"/>
              </a:defRPr>
            </a:lvl2pPr>
            <a:lvl3pPr marL="1143000" indent="-228600">
              <a:defRPr sz="8700">
                <a:solidFill>
                  <a:schemeClr val="tx1"/>
                </a:solidFill>
                <a:latin typeface="Arial" charset="0"/>
              </a:defRPr>
            </a:lvl3pPr>
            <a:lvl4pPr marL="1600200" indent="-228600">
              <a:defRPr sz="8700">
                <a:solidFill>
                  <a:schemeClr val="tx1"/>
                </a:solidFill>
                <a:latin typeface="Arial" charset="0"/>
              </a:defRPr>
            </a:lvl4pPr>
            <a:lvl5pPr marL="2057400" indent="-228600">
              <a:defRPr sz="8700">
                <a:solidFill>
                  <a:schemeClr val="tx1"/>
                </a:solidFill>
                <a:latin typeface="Arial" charset="0"/>
              </a:defRPr>
            </a:lvl5pPr>
            <a:lvl6pPr marL="2514600" indent="-228600" eaLnBrk="0" fontAlgn="base" hangingPunct="0">
              <a:spcBef>
                <a:spcPct val="0"/>
              </a:spcBef>
              <a:spcAft>
                <a:spcPct val="0"/>
              </a:spcAft>
              <a:defRPr sz="8700">
                <a:solidFill>
                  <a:schemeClr val="tx1"/>
                </a:solidFill>
                <a:latin typeface="Arial" charset="0"/>
              </a:defRPr>
            </a:lvl6pPr>
            <a:lvl7pPr marL="2971800" indent="-228600" eaLnBrk="0" fontAlgn="base" hangingPunct="0">
              <a:spcBef>
                <a:spcPct val="0"/>
              </a:spcBef>
              <a:spcAft>
                <a:spcPct val="0"/>
              </a:spcAft>
              <a:defRPr sz="8700">
                <a:solidFill>
                  <a:schemeClr val="tx1"/>
                </a:solidFill>
                <a:latin typeface="Arial" charset="0"/>
              </a:defRPr>
            </a:lvl7pPr>
            <a:lvl8pPr marL="3429000" indent="-228600" eaLnBrk="0" fontAlgn="base" hangingPunct="0">
              <a:spcBef>
                <a:spcPct val="0"/>
              </a:spcBef>
              <a:spcAft>
                <a:spcPct val="0"/>
              </a:spcAft>
              <a:defRPr sz="8700">
                <a:solidFill>
                  <a:schemeClr val="tx1"/>
                </a:solidFill>
                <a:latin typeface="Arial" charset="0"/>
              </a:defRPr>
            </a:lvl8pPr>
            <a:lvl9pPr marL="3886200" indent="-228600" eaLnBrk="0" fontAlgn="base" hangingPunct="0">
              <a:spcBef>
                <a:spcPct val="0"/>
              </a:spcBef>
              <a:spcAft>
                <a:spcPct val="0"/>
              </a:spcAft>
              <a:defRPr sz="8700">
                <a:solidFill>
                  <a:schemeClr val="tx1"/>
                </a:solidFill>
                <a:latin typeface="Arial" charset="0"/>
              </a:defRPr>
            </a:lvl9pPr>
          </a:lstStyle>
          <a:p>
            <a:pPr algn="ctr">
              <a:spcBef>
                <a:spcPts val="300"/>
              </a:spcBef>
              <a:spcAft>
                <a:spcPts val="300"/>
              </a:spcAft>
            </a:pPr>
            <a:r>
              <a:rPr lang="en-US" sz="4000" b="1" dirty="0" smtClean="0">
                <a:latin typeface="+mn-lt"/>
              </a:rPr>
              <a:t>Introduction</a:t>
            </a:r>
          </a:p>
          <a:p>
            <a:pPr marL="457200" indent="-457200">
              <a:buFont typeface="Arial" panose="020B0604020202020204" pitchFamily="34" charset="0"/>
              <a:buChar char="•"/>
            </a:pPr>
            <a:r>
              <a:rPr lang="en-US" sz="3200" dirty="0">
                <a:latin typeface="+mn-lt"/>
              </a:rPr>
              <a:t>The Boys Town Treatment Family Home Program (TFH) is part of a residential treatment approach for middle and high school aged males and females that </a:t>
            </a:r>
            <a:r>
              <a:rPr lang="en-US" sz="3200" dirty="0" smtClean="0">
                <a:latin typeface="+mn-lt"/>
              </a:rPr>
              <a:t>are typically developing</a:t>
            </a:r>
            <a:r>
              <a:rPr lang="en-US" sz="3200" dirty="0">
                <a:latin typeface="+mn-lt"/>
              </a:rPr>
              <a:t>, but present with a wide variety of clinically significant emotional and behavioral concerns. The Boys Town model incorporates a continuum of care for these children, with TFH incorporating traditional family style living arrangements, with clinical supports and behavior modifications from a team of in-home service providers and clinical staff.</a:t>
            </a:r>
          </a:p>
          <a:p>
            <a:pPr marL="457200" indent="-457200">
              <a:buFont typeface="Arial" panose="020B0604020202020204" pitchFamily="34" charset="0"/>
              <a:buChar char="•"/>
            </a:pPr>
            <a:r>
              <a:rPr lang="en-US" sz="3200" dirty="0" smtClean="0">
                <a:latin typeface="+mn-lt"/>
              </a:rPr>
              <a:t>Mindfulness </a:t>
            </a:r>
            <a:r>
              <a:rPr lang="en-US" sz="3200" dirty="0">
                <a:latin typeface="+mn-lt"/>
              </a:rPr>
              <a:t>has been shown to have positive performance impact for individuals, as well as for quality of care by mental health service providers (Davis &amp; Hayes, 2011). There is also a growing research base for improvements in job satisfaction, job performance, and reducing burnout in a number of fields relevant to direct care and interactions with children, such as nursing, internal medicine, and teaching (e.g., Cohen-Katz, Wiley, Capuano, Baker, </a:t>
            </a:r>
            <a:r>
              <a:rPr lang="en-US" sz="3200" dirty="0" err="1">
                <a:latin typeface="+mn-lt"/>
              </a:rPr>
              <a:t>Deitrick</a:t>
            </a:r>
            <a:r>
              <a:rPr lang="en-US" sz="3200" dirty="0">
                <a:latin typeface="+mn-lt"/>
              </a:rPr>
              <a:t>, &amp; Shapiro 2005; </a:t>
            </a:r>
            <a:r>
              <a:rPr lang="en-US" sz="3200" dirty="0" err="1">
                <a:latin typeface="+mn-lt"/>
              </a:rPr>
              <a:t>Shanafelt</a:t>
            </a:r>
            <a:r>
              <a:rPr lang="en-US" sz="3200" dirty="0">
                <a:latin typeface="+mn-lt"/>
              </a:rPr>
              <a:t> 2009; </a:t>
            </a:r>
            <a:r>
              <a:rPr lang="en-US" sz="3200" dirty="0" err="1">
                <a:latin typeface="+mn-lt"/>
              </a:rPr>
              <a:t>Roeser</a:t>
            </a:r>
            <a:r>
              <a:rPr lang="en-US" sz="3200" dirty="0">
                <a:latin typeface="+mn-lt"/>
              </a:rPr>
              <a:t>, </a:t>
            </a:r>
            <a:r>
              <a:rPr lang="en-US" sz="3200" dirty="0" err="1">
                <a:latin typeface="+mn-lt"/>
              </a:rPr>
              <a:t>Schonert-Reichl</a:t>
            </a:r>
            <a:r>
              <a:rPr lang="en-US" sz="3200" dirty="0">
                <a:latin typeface="+mn-lt"/>
              </a:rPr>
              <a:t>, </a:t>
            </a:r>
            <a:r>
              <a:rPr lang="en-US" sz="3200" dirty="0" err="1">
                <a:latin typeface="+mn-lt"/>
              </a:rPr>
              <a:t>Jha</a:t>
            </a:r>
            <a:r>
              <a:rPr lang="en-US" sz="3200" dirty="0">
                <a:latin typeface="+mn-lt"/>
              </a:rPr>
              <a:t>, Cullen, Wallace, </a:t>
            </a:r>
            <a:r>
              <a:rPr lang="en-US" sz="3200" dirty="0" err="1">
                <a:latin typeface="+mn-lt"/>
              </a:rPr>
              <a:t>Wilensky</a:t>
            </a:r>
            <a:r>
              <a:rPr lang="en-US" sz="3200" dirty="0">
                <a:latin typeface="+mn-lt"/>
              </a:rPr>
              <a:t>, </a:t>
            </a:r>
            <a:r>
              <a:rPr lang="en-US" sz="3200" dirty="0" err="1">
                <a:latin typeface="+mn-lt"/>
              </a:rPr>
              <a:t>Oberle</a:t>
            </a:r>
            <a:r>
              <a:rPr lang="en-US" sz="3200" dirty="0">
                <a:latin typeface="+mn-lt"/>
              </a:rPr>
              <a:t>, Thomson, Taylor, &amp; Harrison 2013).  In addition, mindfulness has been shown to impact parent-child interactions, with relevant generalization effects beyond localized training (Singh, </a:t>
            </a:r>
            <a:r>
              <a:rPr lang="en-US" sz="3200" dirty="0" err="1">
                <a:latin typeface="+mn-lt"/>
              </a:rPr>
              <a:t>Lancioni</a:t>
            </a:r>
            <a:r>
              <a:rPr lang="en-US" sz="3200" dirty="0">
                <a:latin typeface="+mn-lt"/>
              </a:rPr>
              <a:t>, Winton, Singh, Singh, Adkins, &amp; </a:t>
            </a:r>
            <a:r>
              <a:rPr lang="en-US" sz="3200" dirty="0" err="1">
                <a:latin typeface="+mn-lt"/>
              </a:rPr>
              <a:t>Wahler</a:t>
            </a:r>
            <a:r>
              <a:rPr lang="en-US" sz="3200" dirty="0">
                <a:latin typeface="+mn-lt"/>
              </a:rPr>
              <a:t> 2010). However, research is still limited for the use and role of mindfulness in residential treatment facilities, both for residents and care staff, particularly for facilities that treat adolescents and at-risk youth.</a:t>
            </a:r>
          </a:p>
          <a:p>
            <a:pPr marL="457200" indent="-457200">
              <a:buFont typeface="Arial" panose="020B0604020202020204" pitchFamily="34" charset="0"/>
              <a:buChar char="•"/>
            </a:pPr>
            <a:r>
              <a:rPr lang="en-US" sz="3200" dirty="0" smtClean="0">
                <a:latin typeface="+mn-lt"/>
              </a:rPr>
              <a:t>The </a:t>
            </a:r>
            <a:r>
              <a:rPr lang="en-US" sz="3200" dirty="0">
                <a:latin typeface="+mn-lt"/>
              </a:rPr>
              <a:t>Boys Town TFH program is already widely regarded as a highly successful behavioral program for typically developing teens, incorporating evidence based practices for positive behavior supports, outpatient mental health services, and individual academic supports.  The program has achieved national notoriety and various elements have been successfully replicated in other parts of the country.  The study aimed to incorporate psychoeducation and regular mindfulness exercises over an eight week program to direct care providers.  Direct measures evaluating burnout, job satisfaction, and personal job internalization  were used, along with monitoring of existing secondary data regarding the program itself.  Existing data included program adherence, interactions with enrolled adolescents of the TFH program, and incident reports</a:t>
            </a:r>
            <a:r>
              <a:rPr lang="en-US" sz="3200" dirty="0" smtClean="0">
                <a:latin typeface="+mn-lt"/>
              </a:rPr>
              <a:t>.</a:t>
            </a:r>
            <a:endParaRPr lang="en-US" sz="3200" dirty="0">
              <a:latin typeface="+mn-lt"/>
            </a:endParaRPr>
          </a:p>
        </p:txBody>
      </p:sp>
      <p:sp>
        <p:nvSpPr>
          <p:cNvPr id="6361" name="Text Box 11"/>
          <p:cNvSpPr txBox="1">
            <a:spLocks noChangeArrowheads="1"/>
          </p:cNvSpPr>
          <p:nvPr/>
        </p:nvSpPr>
        <p:spPr bwMode="auto">
          <a:xfrm>
            <a:off x="448784" y="22725216"/>
            <a:ext cx="13440974" cy="67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3341" tIns="41675" rIns="83341" bIns="41675">
            <a:spAutoFit/>
          </a:bodyPr>
          <a:lstStyle>
            <a:lvl1pPr>
              <a:defRPr sz="8700">
                <a:solidFill>
                  <a:schemeClr val="tx1"/>
                </a:solidFill>
                <a:latin typeface="Arial" charset="0"/>
              </a:defRPr>
            </a:lvl1pPr>
            <a:lvl2pPr marL="742950" indent="-285750">
              <a:defRPr sz="8700">
                <a:solidFill>
                  <a:schemeClr val="tx1"/>
                </a:solidFill>
                <a:latin typeface="Arial" charset="0"/>
              </a:defRPr>
            </a:lvl2pPr>
            <a:lvl3pPr marL="1143000" indent="-228600">
              <a:defRPr sz="8700">
                <a:solidFill>
                  <a:schemeClr val="tx1"/>
                </a:solidFill>
                <a:latin typeface="Arial" charset="0"/>
              </a:defRPr>
            </a:lvl3pPr>
            <a:lvl4pPr marL="1600200" indent="-228600">
              <a:defRPr sz="8700">
                <a:solidFill>
                  <a:schemeClr val="tx1"/>
                </a:solidFill>
                <a:latin typeface="Arial" charset="0"/>
              </a:defRPr>
            </a:lvl4pPr>
            <a:lvl5pPr marL="2057400" indent="-228600">
              <a:defRPr sz="8700">
                <a:solidFill>
                  <a:schemeClr val="tx1"/>
                </a:solidFill>
                <a:latin typeface="Arial" charset="0"/>
              </a:defRPr>
            </a:lvl5pPr>
            <a:lvl6pPr marL="2514600" indent="-228600" eaLnBrk="0" fontAlgn="base" hangingPunct="0">
              <a:spcBef>
                <a:spcPct val="0"/>
              </a:spcBef>
              <a:spcAft>
                <a:spcPct val="0"/>
              </a:spcAft>
              <a:defRPr sz="8700">
                <a:solidFill>
                  <a:schemeClr val="tx1"/>
                </a:solidFill>
                <a:latin typeface="Arial" charset="0"/>
              </a:defRPr>
            </a:lvl6pPr>
            <a:lvl7pPr marL="2971800" indent="-228600" eaLnBrk="0" fontAlgn="base" hangingPunct="0">
              <a:spcBef>
                <a:spcPct val="0"/>
              </a:spcBef>
              <a:spcAft>
                <a:spcPct val="0"/>
              </a:spcAft>
              <a:defRPr sz="8700">
                <a:solidFill>
                  <a:schemeClr val="tx1"/>
                </a:solidFill>
                <a:latin typeface="Arial" charset="0"/>
              </a:defRPr>
            </a:lvl7pPr>
            <a:lvl8pPr marL="3429000" indent="-228600" eaLnBrk="0" fontAlgn="base" hangingPunct="0">
              <a:spcBef>
                <a:spcPct val="0"/>
              </a:spcBef>
              <a:spcAft>
                <a:spcPct val="0"/>
              </a:spcAft>
              <a:defRPr sz="8700">
                <a:solidFill>
                  <a:schemeClr val="tx1"/>
                </a:solidFill>
                <a:latin typeface="Arial" charset="0"/>
              </a:defRPr>
            </a:lvl8pPr>
            <a:lvl9pPr marL="3886200" indent="-228600" eaLnBrk="0" fontAlgn="base" hangingPunct="0">
              <a:spcBef>
                <a:spcPct val="0"/>
              </a:spcBef>
              <a:spcAft>
                <a:spcPct val="0"/>
              </a:spcAft>
              <a:defRPr sz="8700">
                <a:solidFill>
                  <a:schemeClr val="tx1"/>
                </a:solidFill>
                <a:latin typeface="Arial" charset="0"/>
              </a:defRPr>
            </a:lvl9pPr>
          </a:lstStyle>
          <a:p>
            <a:pPr algn="ctr">
              <a:spcBef>
                <a:spcPts val="300"/>
              </a:spcBef>
              <a:spcAft>
                <a:spcPts val="300"/>
              </a:spcAft>
            </a:pPr>
            <a:r>
              <a:rPr lang="en-US" sz="4000" b="1" dirty="0" smtClean="0">
                <a:latin typeface="+mn-lt"/>
              </a:rPr>
              <a:t>Method</a:t>
            </a:r>
          </a:p>
          <a:p>
            <a:r>
              <a:rPr lang="en-US" sz="3200" dirty="0" smtClean="0">
                <a:latin typeface="+mn-lt"/>
              </a:rPr>
              <a:t>Participants were recruited from the Boys Town TFH, through a brief introduction to mindfulness-based techniques. Five direct care provider volunteered to enter a 8 week program informed by a mindfulness-based cognitive behavioral therapy approach. The Five </a:t>
            </a:r>
            <a:r>
              <a:rPr lang="en-US" sz="3200" dirty="0">
                <a:latin typeface="+mn-lt"/>
              </a:rPr>
              <a:t>Facet Mindfulness Questionnaire – Short </a:t>
            </a:r>
            <a:r>
              <a:rPr lang="en-US" sz="3200" dirty="0" smtClean="0">
                <a:latin typeface="+mn-lt"/>
              </a:rPr>
              <a:t>Form (</a:t>
            </a:r>
            <a:r>
              <a:rPr lang="en-US" sz="3200" dirty="0" err="1" smtClean="0">
                <a:latin typeface="+mn-lt"/>
              </a:rPr>
              <a:t>Strosahl</a:t>
            </a:r>
            <a:r>
              <a:rPr lang="en-US" sz="3200" dirty="0" smtClean="0">
                <a:latin typeface="+mn-lt"/>
              </a:rPr>
              <a:t> &amp; Robinson, 2014) and the </a:t>
            </a:r>
            <a:r>
              <a:rPr lang="en-US" sz="3200" dirty="0" err="1" smtClean="0">
                <a:latin typeface="+mn-lt"/>
              </a:rPr>
              <a:t>Maslach</a:t>
            </a:r>
            <a:r>
              <a:rPr lang="en-US" sz="3200" dirty="0" smtClean="0">
                <a:latin typeface="+mn-lt"/>
              </a:rPr>
              <a:t> Burnout Inventory were administered pre- and post- treatment. Additionally, archival data regarding interactions between youth in treatment and direct care providers were obtained. The researcher gathered the artifacts from the token system used in the residential program (i.e., the youth’s point card data). Interactions were coded for the quality of the interaction (i.e., positive versus negative) and duration of interaction (i.e., multiple negative interactions versus one)</a:t>
            </a:r>
            <a:r>
              <a:rPr lang="en-US" sz="4000" dirty="0" smtClean="0">
                <a:latin typeface="+mn-lt"/>
              </a:rPr>
              <a:t>.  </a:t>
            </a:r>
            <a:endParaRPr lang="en-US" sz="4000" dirty="0">
              <a:latin typeface="+mn-lt"/>
            </a:endParaRPr>
          </a:p>
        </p:txBody>
      </p:sp>
      <p:sp>
        <p:nvSpPr>
          <p:cNvPr id="73" name="Text Box 10"/>
          <p:cNvSpPr txBox="1">
            <a:spLocks noChangeArrowheads="1"/>
          </p:cNvSpPr>
          <p:nvPr/>
        </p:nvSpPr>
        <p:spPr bwMode="auto">
          <a:xfrm>
            <a:off x="15110932" y="4061041"/>
            <a:ext cx="15075567" cy="699717"/>
          </a:xfrm>
          <a:prstGeom prst="rect">
            <a:avLst/>
          </a:prstGeom>
          <a:noFill/>
          <a:ln w="12700" algn="ctr">
            <a:noFill/>
            <a:miter lim="800000"/>
            <a:headEnd/>
            <a:tailEnd/>
          </a:ln>
          <a:effectLst/>
        </p:spPr>
        <p:txBody>
          <a:bodyPr wrap="square" lIns="83341" tIns="41675" rIns="83341" bIns="41675">
            <a:spAutoFit/>
          </a:bodyPr>
          <a:lstStyle/>
          <a:p>
            <a:pPr algn="ctr" defTabSz="4099149" eaLnBrk="1" hangingPunct="1">
              <a:spcBef>
                <a:spcPct val="50000"/>
              </a:spcBef>
              <a:defRPr/>
            </a:pPr>
            <a:r>
              <a:rPr lang="en-US" sz="4000" b="1" dirty="0" smtClean="0">
                <a:solidFill>
                  <a:srgbClr val="000000"/>
                </a:solidFill>
                <a:latin typeface="+mn-lt"/>
              </a:rPr>
              <a:t>Results</a:t>
            </a:r>
            <a:endParaRPr lang="en-US" sz="4000" b="1" dirty="0">
              <a:solidFill>
                <a:srgbClr val="000000"/>
              </a:solidFill>
              <a:latin typeface="+mn-lt"/>
            </a:endParaRPr>
          </a:p>
        </p:txBody>
      </p:sp>
      <p:sp>
        <p:nvSpPr>
          <p:cNvPr id="6366" name="Text Box 11"/>
          <p:cNvSpPr txBox="1">
            <a:spLocks noChangeArrowheads="1"/>
          </p:cNvSpPr>
          <p:nvPr/>
        </p:nvSpPr>
        <p:spPr bwMode="auto">
          <a:xfrm>
            <a:off x="30066756" y="8458200"/>
            <a:ext cx="13581742" cy="69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3341" tIns="41675" rIns="83341" bIns="41675">
            <a:spAutoFit/>
          </a:bodyPr>
          <a:lstStyle>
            <a:lvl1pPr marL="457200" indent="-457200">
              <a:defRPr sz="8700">
                <a:solidFill>
                  <a:schemeClr val="tx1"/>
                </a:solidFill>
                <a:latin typeface="Arial" charset="0"/>
              </a:defRPr>
            </a:lvl1pPr>
            <a:lvl2pPr marL="742950" indent="-285750">
              <a:defRPr sz="8700">
                <a:solidFill>
                  <a:schemeClr val="tx1"/>
                </a:solidFill>
                <a:latin typeface="Arial" charset="0"/>
              </a:defRPr>
            </a:lvl2pPr>
            <a:lvl3pPr marL="1143000" indent="-228600">
              <a:defRPr sz="8700">
                <a:solidFill>
                  <a:schemeClr val="tx1"/>
                </a:solidFill>
                <a:latin typeface="Arial" charset="0"/>
              </a:defRPr>
            </a:lvl3pPr>
            <a:lvl4pPr marL="1600200" indent="-228600">
              <a:defRPr sz="8700">
                <a:solidFill>
                  <a:schemeClr val="tx1"/>
                </a:solidFill>
                <a:latin typeface="Arial" charset="0"/>
              </a:defRPr>
            </a:lvl4pPr>
            <a:lvl5pPr marL="2057400" indent="-228600">
              <a:defRPr sz="8700">
                <a:solidFill>
                  <a:schemeClr val="tx1"/>
                </a:solidFill>
                <a:latin typeface="Arial" charset="0"/>
              </a:defRPr>
            </a:lvl5pPr>
            <a:lvl6pPr marL="2514600" indent="-228600" eaLnBrk="0" fontAlgn="base" hangingPunct="0">
              <a:spcBef>
                <a:spcPct val="0"/>
              </a:spcBef>
              <a:spcAft>
                <a:spcPct val="0"/>
              </a:spcAft>
              <a:defRPr sz="8700">
                <a:solidFill>
                  <a:schemeClr val="tx1"/>
                </a:solidFill>
                <a:latin typeface="Arial" charset="0"/>
              </a:defRPr>
            </a:lvl6pPr>
            <a:lvl7pPr marL="2971800" indent="-228600" eaLnBrk="0" fontAlgn="base" hangingPunct="0">
              <a:spcBef>
                <a:spcPct val="0"/>
              </a:spcBef>
              <a:spcAft>
                <a:spcPct val="0"/>
              </a:spcAft>
              <a:defRPr sz="8700">
                <a:solidFill>
                  <a:schemeClr val="tx1"/>
                </a:solidFill>
                <a:latin typeface="Arial" charset="0"/>
              </a:defRPr>
            </a:lvl7pPr>
            <a:lvl8pPr marL="3429000" indent="-228600" eaLnBrk="0" fontAlgn="base" hangingPunct="0">
              <a:spcBef>
                <a:spcPct val="0"/>
              </a:spcBef>
              <a:spcAft>
                <a:spcPct val="0"/>
              </a:spcAft>
              <a:defRPr sz="8700">
                <a:solidFill>
                  <a:schemeClr val="tx1"/>
                </a:solidFill>
                <a:latin typeface="Arial" charset="0"/>
              </a:defRPr>
            </a:lvl8pPr>
            <a:lvl9pPr marL="3886200" indent="-228600" eaLnBrk="0" fontAlgn="base" hangingPunct="0">
              <a:spcBef>
                <a:spcPct val="0"/>
              </a:spcBef>
              <a:spcAft>
                <a:spcPct val="0"/>
              </a:spcAft>
              <a:defRPr sz="8700">
                <a:solidFill>
                  <a:schemeClr val="tx1"/>
                </a:solidFill>
                <a:latin typeface="Arial" charset="0"/>
              </a:defRPr>
            </a:lvl9pPr>
          </a:lstStyle>
          <a:p>
            <a:pPr marL="0" indent="0" algn="ctr">
              <a:spcBef>
                <a:spcPts val="600"/>
              </a:spcBef>
              <a:spcAft>
                <a:spcPts val="600"/>
              </a:spcAft>
              <a:buSzPct val="110000"/>
            </a:pPr>
            <a:r>
              <a:rPr lang="en-US" sz="4000" b="1" dirty="0" smtClean="0">
                <a:solidFill>
                  <a:srgbClr val="000000"/>
                </a:solidFill>
                <a:latin typeface="+mn-lt"/>
              </a:rPr>
              <a:t>Conclusions</a:t>
            </a:r>
            <a:endParaRPr lang="en-US" sz="3600" b="1" dirty="0">
              <a:solidFill>
                <a:srgbClr val="000000"/>
              </a:solidFill>
              <a:latin typeface="+mn-lt"/>
            </a:endParaRPr>
          </a:p>
        </p:txBody>
      </p:sp>
      <p:sp>
        <p:nvSpPr>
          <p:cNvPr id="272" name="Text Box 2"/>
          <p:cNvSpPr txBox="1">
            <a:spLocks noChangeArrowheads="1"/>
          </p:cNvSpPr>
          <p:nvPr/>
        </p:nvSpPr>
        <p:spPr bwMode="auto">
          <a:xfrm>
            <a:off x="14758943" y="22609027"/>
            <a:ext cx="14867307" cy="584775"/>
          </a:xfrm>
          <a:prstGeom prst="rect">
            <a:avLst/>
          </a:prstGeom>
          <a:noFill/>
          <a:ln w="9525">
            <a:noFill/>
            <a:miter lim="800000"/>
            <a:headEnd/>
            <a:tailEnd/>
          </a:ln>
        </p:spPr>
        <p:txBody>
          <a:bodyPr rot="0" vert="horz" wrap="square" lIns="91440" tIns="45720" rIns="91440" bIns="45720" anchor="t" anchorCtr="0">
            <a:spAutoFit/>
          </a:bodyPr>
          <a:lstStyle/>
          <a:p>
            <a:pPr eaLnBrk="1" hangingPunct="1">
              <a:spcBef>
                <a:spcPct val="50000"/>
              </a:spcBef>
            </a:pPr>
            <a:r>
              <a:rPr lang="en-US" sz="3200" b="1" dirty="0"/>
              <a:t>Five Facet Mindfulness Questionnaire- Short Form</a:t>
            </a:r>
          </a:p>
        </p:txBody>
      </p:sp>
      <p:pic>
        <p:nvPicPr>
          <p:cNvPr id="16" name="Picture 15" descr="H:\NextGen\BTCenterforBH2.png"/>
          <p:cNvPicPr/>
          <p:nvPr/>
        </p:nvPicPr>
        <p:blipFill>
          <a:blip r:embed="rId3"/>
          <a:srcRect/>
          <a:stretch>
            <a:fillRect/>
          </a:stretch>
        </p:blipFill>
        <p:spPr bwMode="auto">
          <a:xfrm>
            <a:off x="533400" y="486538"/>
            <a:ext cx="4191000" cy="1570861"/>
          </a:xfrm>
          <a:prstGeom prst="rect">
            <a:avLst/>
          </a:prstGeom>
          <a:noFill/>
          <a:ln w="9525">
            <a:noFill/>
            <a:miter lim="800000"/>
            <a:headEnd/>
            <a:tailEnd/>
          </a:ln>
          <a:effectLst>
            <a:outerShdw blurRad="50800" dist="50800" dir="5400000" algn="ctr" rotWithShape="0">
              <a:schemeClr val="tx2">
                <a:lumMod val="20000"/>
                <a:lumOff val="80000"/>
              </a:schemeClr>
            </a:outerShdw>
          </a:effectLst>
        </p:spPr>
      </p:pic>
      <p:graphicFrame>
        <p:nvGraphicFramePr>
          <p:cNvPr id="17" name="Chart 16"/>
          <p:cNvGraphicFramePr>
            <a:graphicFrameLocks/>
          </p:cNvGraphicFramePr>
          <p:nvPr>
            <p:extLst>
              <p:ext uri="{D42A27DB-BD31-4B8C-83A1-F6EECF244321}">
                <p14:modId xmlns:p14="http://schemas.microsoft.com/office/powerpoint/2010/main" val="1074847731"/>
              </p:ext>
            </p:extLst>
          </p:nvPr>
        </p:nvGraphicFramePr>
        <p:xfrm>
          <a:off x="16040099" y="5715000"/>
          <a:ext cx="11163301" cy="533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512307833"/>
              </p:ext>
            </p:extLst>
          </p:nvPr>
        </p:nvGraphicFramePr>
        <p:xfrm>
          <a:off x="15849600" y="11277600"/>
          <a:ext cx="11125200" cy="4876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4178594069"/>
              </p:ext>
            </p:extLst>
          </p:nvPr>
        </p:nvGraphicFramePr>
        <p:xfrm>
          <a:off x="16116300" y="16383000"/>
          <a:ext cx="11277600" cy="51499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123300659"/>
              </p:ext>
            </p:extLst>
          </p:nvPr>
        </p:nvGraphicFramePr>
        <p:xfrm>
          <a:off x="29626250" y="4072010"/>
          <a:ext cx="13274350" cy="4386190"/>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 Box 11"/>
          <p:cNvSpPr txBox="1">
            <a:spLocks noChangeArrowheads="1"/>
          </p:cNvSpPr>
          <p:nvPr/>
        </p:nvSpPr>
        <p:spPr bwMode="auto">
          <a:xfrm>
            <a:off x="29972631" y="26146807"/>
            <a:ext cx="13581742" cy="479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3341" tIns="41675" rIns="83341" bIns="41675">
            <a:spAutoFit/>
          </a:bodyPr>
          <a:lstStyle>
            <a:lvl1pPr marL="457200" indent="-457200">
              <a:defRPr sz="8700">
                <a:solidFill>
                  <a:schemeClr val="tx1"/>
                </a:solidFill>
                <a:latin typeface="Arial" charset="0"/>
              </a:defRPr>
            </a:lvl1pPr>
            <a:lvl2pPr marL="742950" indent="-285750">
              <a:defRPr sz="8700">
                <a:solidFill>
                  <a:schemeClr val="tx1"/>
                </a:solidFill>
                <a:latin typeface="Arial" charset="0"/>
              </a:defRPr>
            </a:lvl2pPr>
            <a:lvl3pPr marL="1143000" indent="-228600">
              <a:defRPr sz="8700">
                <a:solidFill>
                  <a:schemeClr val="tx1"/>
                </a:solidFill>
                <a:latin typeface="Arial" charset="0"/>
              </a:defRPr>
            </a:lvl3pPr>
            <a:lvl4pPr marL="1600200" indent="-228600">
              <a:defRPr sz="8700">
                <a:solidFill>
                  <a:schemeClr val="tx1"/>
                </a:solidFill>
                <a:latin typeface="Arial" charset="0"/>
              </a:defRPr>
            </a:lvl4pPr>
            <a:lvl5pPr marL="2057400" indent="-228600">
              <a:defRPr sz="8700">
                <a:solidFill>
                  <a:schemeClr val="tx1"/>
                </a:solidFill>
                <a:latin typeface="Arial" charset="0"/>
              </a:defRPr>
            </a:lvl5pPr>
            <a:lvl6pPr marL="2514600" indent="-228600" eaLnBrk="0" fontAlgn="base" hangingPunct="0">
              <a:spcBef>
                <a:spcPct val="0"/>
              </a:spcBef>
              <a:spcAft>
                <a:spcPct val="0"/>
              </a:spcAft>
              <a:defRPr sz="8700">
                <a:solidFill>
                  <a:schemeClr val="tx1"/>
                </a:solidFill>
                <a:latin typeface="Arial" charset="0"/>
              </a:defRPr>
            </a:lvl6pPr>
            <a:lvl7pPr marL="2971800" indent="-228600" eaLnBrk="0" fontAlgn="base" hangingPunct="0">
              <a:spcBef>
                <a:spcPct val="0"/>
              </a:spcBef>
              <a:spcAft>
                <a:spcPct val="0"/>
              </a:spcAft>
              <a:defRPr sz="8700">
                <a:solidFill>
                  <a:schemeClr val="tx1"/>
                </a:solidFill>
                <a:latin typeface="Arial" charset="0"/>
              </a:defRPr>
            </a:lvl7pPr>
            <a:lvl8pPr marL="3429000" indent="-228600" eaLnBrk="0" fontAlgn="base" hangingPunct="0">
              <a:spcBef>
                <a:spcPct val="0"/>
              </a:spcBef>
              <a:spcAft>
                <a:spcPct val="0"/>
              </a:spcAft>
              <a:defRPr sz="8700">
                <a:solidFill>
                  <a:schemeClr val="tx1"/>
                </a:solidFill>
                <a:latin typeface="Arial" charset="0"/>
              </a:defRPr>
            </a:lvl8pPr>
            <a:lvl9pPr marL="3886200" indent="-228600" eaLnBrk="0" fontAlgn="base" hangingPunct="0">
              <a:spcBef>
                <a:spcPct val="0"/>
              </a:spcBef>
              <a:spcAft>
                <a:spcPct val="0"/>
              </a:spcAft>
              <a:defRPr sz="8700">
                <a:solidFill>
                  <a:schemeClr val="tx1"/>
                </a:solidFill>
                <a:latin typeface="Arial" charset="0"/>
              </a:defRPr>
            </a:lvl9pPr>
          </a:lstStyle>
          <a:p>
            <a:pPr marL="0" indent="0" algn="ctr">
              <a:spcBef>
                <a:spcPts val="600"/>
              </a:spcBef>
              <a:spcAft>
                <a:spcPts val="600"/>
              </a:spcAft>
              <a:buSzPct val="110000"/>
            </a:pPr>
            <a:r>
              <a:rPr lang="en-US" sz="2000" b="1" dirty="0" smtClean="0">
                <a:solidFill>
                  <a:srgbClr val="000000"/>
                </a:solidFill>
                <a:latin typeface="+mn-lt"/>
              </a:rPr>
              <a:t>References</a:t>
            </a:r>
          </a:p>
          <a:p>
            <a:r>
              <a:rPr lang="en-US" sz="2000" dirty="0"/>
              <a:t>Davis, D. &amp; Hayes, J. (2011) Psychotherapy, 48 (2), 198-208</a:t>
            </a:r>
          </a:p>
          <a:p>
            <a:r>
              <a:rPr lang="en-US" sz="2000" dirty="0"/>
              <a:t>Cohen-Katz, J., Wiley, S., Capuano, T., Baker, D., </a:t>
            </a:r>
            <a:r>
              <a:rPr lang="en-US" sz="2000" dirty="0" err="1"/>
              <a:t>Deitrick</a:t>
            </a:r>
            <a:r>
              <a:rPr lang="en-US" sz="2000" dirty="0"/>
              <a:t>, L., &amp; Shapiro, S. (2005) Holistic Nursing Practice, 19 (2), 78-86 </a:t>
            </a:r>
          </a:p>
          <a:p>
            <a:r>
              <a:rPr lang="en-US" sz="2000" dirty="0" err="1"/>
              <a:t>Maslach</a:t>
            </a:r>
            <a:r>
              <a:rPr lang="en-US" sz="2000" dirty="0"/>
              <a:t>, C., Jackson, S. E., &amp; Leiter, M. P. (1997). </a:t>
            </a:r>
            <a:r>
              <a:rPr lang="en-US" sz="2000" dirty="0" err="1"/>
              <a:t>Maslach</a:t>
            </a:r>
            <a:r>
              <a:rPr lang="en-US" sz="2000" dirty="0"/>
              <a:t> burnout inventory. </a:t>
            </a:r>
            <a:r>
              <a:rPr lang="en-US" sz="2000" i="1" dirty="0"/>
              <a:t>Evaluating stress: A book of resources</a:t>
            </a:r>
            <a:r>
              <a:rPr lang="en-US" sz="2000" dirty="0"/>
              <a:t>, </a:t>
            </a:r>
            <a:r>
              <a:rPr lang="en-US" sz="2000" i="1" dirty="0"/>
              <a:t>3</a:t>
            </a:r>
            <a:r>
              <a:rPr lang="en-US" sz="2000" dirty="0"/>
              <a:t>, 191-218.</a:t>
            </a:r>
          </a:p>
          <a:p>
            <a:r>
              <a:rPr lang="en-US" sz="2000" dirty="0" err="1"/>
              <a:t>Shanafelt</a:t>
            </a:r>
            <a:r>
              <a:rPr lang="en-US" sz="2000" dirty="0"/>
              <a:t>, T. (2009) Journal of the American Medical Association, 302 (12), 1338-1340 </a:t>
            </a:r>
          </a:p>
          <a:p>
            <a:r>
              <a:rPr lang="en-US" sz="2000" dirty="0" err="1"/>
              <a:t>Roeser</a:t>
            </a:r>
            <a:r>
              <a:rPr lang="en-US" sz="2000" dirty="0"/>
              <a:t>, R., </a:t>
            </a:r>
            <a:r>
              <a:rPr lang="en-US" sz="2000" dirty="0" err="1"/>
              <a:t>Schonert-Reichl</a:t>
            </a:r>
            <a:r>
              <a:rPr lang="en-US" sz="2000" dirty="0"/>
              <a:t>, K. , </a:t>
            </a:r>
            <a:r>
              <a:rPr lang="en-US" sz="2000" dirty="0" err="1"/>
              <a:t>Jha</a:t>
            </a:r>
            <a:r>
              <a:rPr lang="en-US" sz="2000" dirty="0"/>
              <a:t>, A., Cullen, M., Wallace, L., </a:t>
            </a:r>
            <a:r>
              <a:rPr lang="en-US" sz="2000" dirty="0" err="1"/>
              <a:t>Wilensky</a:t>
            </a:r>
            <a:r>
              <a:rPr lang="en-US" sz="2000" dirty="0"/>
              <a:t>, R., </a:t>
            </a:r>
            <a:r>
              <a:rPr lang="en-US" sz="2000" dirty="0" err="1"/>
              <a:t>Oberle</a:t>
            </a:r>
            <a:r>
              <a:rPr lang="en-US" sz="2000" dirty="0"/>
              <a:t>, E., Thomson, K., Taylor, C., &amp; Harrison, J. (2013) Journal of Educational Psychology, 105 (3), 787-804</a:t>
            </a:r>
          </a:p>
          <a:p>
            <a:r>
              <a:rPr lang="en-US" sz="2000" dirty="0"/>
              <a:t>Singh, N., </a:t>
            </a:r>
            <a:r>
              <a:rPr lang="en-US" sz="2000" dirty="0" err="1"/>
              <a:t>Lancioni</a:t>
            </a:r>
            <a:r>
              <a:rPr lang="en-US" sz="2000" dirty="0"/>
              <a:t>, G., Winton, A., Singh, J., Singh, A., Adkins, A., &amp; </a:t>
            </a:r>
            <a:r>
              <a:rPr lang="en-US" sz="2000" dirty="0" err="1"/>
              <a:t>Wahler</a:t>
            </a:r>
            <a:r>
              <a:rPr lang="en-US" sz="2000" dirty="0"/>
              <a:t>, R. (2010) Journal of Child &amp; Family Studies, 19 (2), 167-174</a:t>
            </a:r>
          </a:p>
          <a:p>
            <a:r>
              <a:rPr lang="en-US" sz="2000" dirty="0" err="1"/>
              <a:t>Strosahl</a:t>
            </a:r>
            <a:r>
              <a:rPr lang="en-US" sz="2000" dirty="0"/>
              <a:t> &amp; Robinson (2014). </a:t>
            </a:r>
            <a:r>
              <a:rPr lang="en-US" sz="2000" i="1" dirty="0"/>
              <a:t>Inside This Moment: Five Steps to Transcending Stress Using Mindfulness &amp; Neuroscience</a:t>
            </a:r>
            <a:endParaRPr lang="en-US" sz="2000" dirty="0"/>
          </a:p>
          <a:p>
            <a:pPr marL="0" indent="0" algn="ctr">
              <a:spcBef>
                <a:spcPts val="600"/>
              </a:spcBef>
              <a:spcAft>
                <a:spcPts val="600"/>
              </a:spcAft>
              <a:buSzPct val="110000"/>
            </a:pPr>
            <a:endParaRPr lang="en-US" sz="3600" b="1" dirty="0">
              <a:solidFill>
                <a:srgbClr val="000000"/>
              </a:solidFill>
              <a:latin typeface="+mn-lt"/>
            </a:endParaRPr>
          </a:p>
        </p:txBody>
      </p:sp>
      <p:sp>
        <p:nvSpPr>
          <p:cNvPr id="3" name="Rectangle 1"/>
          <p:cNvSpPr>
            <a:spLocks noChangeArrowheads="1"/>
          </p:cNvSpPr>
          <p:nvPr/>
        </p:nvSpPr>
        <p:spPr bwMode="auto">
          <a:xfrm>
            <a:off x="17664113" y="17438688"/>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7740313" y="17851438"/>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87458015"/>
              </p:ext>
            </p:extLst>
          </p:nvPr>
        </p:nvGraphicFramePr>
        <p:xfrm>
          <a:off x="14935200" y="23317200"/>
          <a:ext cx="13929050" cy="6664821"/>
        </p:xfrm>
        <a:graphic>
          <a:graphicData uri="http://schemas.openxmlformats.org/drawingml/2006/table">
            <a:tbl>
              <a:tblPr firstRow="1" firstCol="1" bandRow="1">
                <a:tableStyleId>{5C22544A-7EE6-4342-B048-85BDC9FD1C3A}</a:tableStyleId>
              </a:tblPr>
              <a:tblGrid>
                <a:gridCol w="1143933"/>
                <a:gridCol w="620185"/>
                <a:gridCol w="882058"/>
                <a:gridCol w="721684"/>
                <a:gridCol w="320748"/>
                <a:gridCol w="721684"/>
                <a:gridCol w="882058"/>
                <a:gridCol w="801872"/>
                <a:gridCol w="240561"/>
                <a:gridCol w="882058"/>
                <a:gridCol w="749677"/>
                <a:gridCol w="882525"/>
                <a:gridCol w="202526"/>
                <a:gridCol w="722316"/>
                <a:gridCol w="812738"/>
                <a:gridCol w="723370"/>
                <a:gridCol w="348015"/>
                <a:gridCol w="757014"/>
                <a:gridCol w="757014"/>
                <a:gridCol w="757014"/>
              </a:tblGrid>
              <a:tr h="1514956">
                <a:tc>
                  <a:txBody>
                    <a:bodyPr/>
                    <a:lstStyle/>
                    <a:p>
                      <a:pPr marL="0" marR="0" algn="l">
                        <a:lnSpc>
                          <a:spcPct val="115000"/>
                        </a:lnSpc>
                        <a:spcBef>
                          <a:spcPts val="0"/>
                        </a:spcBef>
                        <a:spcAft>
                          <a:spcPts val="0"/>
                        </a:spcAft>
                      </a:pPr>
                      <a:r>
                        <a:rPr lang="en-US" sz="2800" dirty="0">
                          <a:effectLst/>
                        </a:rPr>
                        <a:t> </a:t>
                      </a:r>
                    </a:p>
                    <a:p>
                      <a:pPr marL="0" marR="0" algn="l">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400" u="sng" dirty="0">
                          <a:effectLst/>
                        </a:rPr>
                        <a:t>Observe</a:t>
                      </a:r>
                      <a:endParaRPr lang="en-US" sz="2400" dirty="0">
                        <a:effectLst/>
                      </a:endParaRPr>
                    </a:p>
                    <a:p>
                      <a:pPr marL="0" marR="0" algn="l">
                        <a:lnSpc>
                          <a:spcPct val="115000"/>
                        </a:lnSpc>
                        <a:spcBef>
                          <a:spcPts val="0"/>
                        </a:spcBef>
                        <a:spcAft>
                          <a:spcPts val="0"/>
                        </a:spcAft>
                      </a:pPr>
                      <a:r>
                        <a:rPr lang="en-US" sz="2400" dirty="0">
                          <a:effectLst/>
                        </a:rPr>
                        <a:t> </a:t>
                      </a:r>
                      <a:endParaRPr lang="en-US" sz="2400" dirty="0" smtClean="0">
                        <a:effectLst/>
                      </a:endParaRPr>
                    </a:p>
                    <a:p>
                      <a:pPr marL="0" marR="0" algn="l">
                        <a:lnSpc>
                          <a:spcPct val="115000"/>
                        </a:lnSpc>
                        <a:spcBef>
                          <a:spcPts val="0"/>
                        </a:spcBef>
                        <a:spcAft>
                          <a:spcPts val="0"/>
                        </a:spcAft>
                      </a:pPr>
                      <a:r>
                        <a:rPr lang="en-US" sz="2400" dirty="0" smtClean="0">
                          <a:effectLst/>
                        </a:rPr>
                        <a:t>Retro T1 T2</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400" u="none" strike="noStrike" dirty="0">
                          <a:effectLst/>
                        </a:rPr>
                        <a:t> </a:t>
                      </a:r>
                      <a:endParaRPr lang="en-US" sz="24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400" u="sng" dirty="0">
                          <a:effectLst/>
                        </a:rPr>
                        <a:t>Describe</a:t>
                      </a:r>
                      <a:endParaRPr lang="en-US" sz="2400" dirty="0">
                        <a:effectLst/>
                      </a:endParaRPr>
                    </a:p>
                    <a:p>
                      <a:pPr marL="0" marR="0" algn="l">
                        <a:lnSpc>
                          <a:spcPct val="115000"/>
                        </a:lnSpc>
                        <a:spcBef>
                          <a:spcPts val="0"/>
                        </a:spcBef>
                        <a:spcAft>
                          <a:spcPts val="0"/>
                        </a:spcAft>
                      </a:pPr>
                      <a:endParaRPr lang="en-US" sz="2400" dirty="0" smtClean="0">
                        <a:effectLst/>
                      </a:endParaRPr>
                    </a:p>
                    <a:p>
                      <a:pPr marL="0" marR="0" algn="l">
                        <a:lnSpc>
                          <a:spcPct val="115000"/>
                        </a:lnSpc>
                        <a:spcBef>
                          <a:spcPts val="0"/>
                        </a:spcBef>
                        <a:spcAft>
                          <a:spcPts val="0"/>
                        </a:spcAft>
                      </a:pPr>
                      <a:r>
                        <a:rPr lang="en-US" sz="2400" dirty="0" smtClean="0">
                          <a:effectLst/>
                        </a:rPr>
                        <a:t>Retro T1  </a:t>
                      </a:r>
                      <a:r>
                        <a:rPr lang="en-US" sz="2400" dirty="0">
                          <a:effectLst/>
                        </a:rPr>
                        <a:t>T2</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400" u="none" strike="noStrike" dirty="0">
                          <a:effectLst/>
                        </a:rPr>
                        <a:t> </a:t>
                      </a:r>
                      <a:endParaRPr lang="en-US" sz="24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400" u="sng" dirty="0">
                          <a:effectLst/>
                        </a:rPr>
                        <a:t>Detach</a:t>
                      </a:r>
                      <a:endParaRPr lang="en-US" sz="2400" dirty="0">
                        <a:effectLst/>
                      </a:endParaRPr>
                    </a:p>
                    <a:p>
                      <a:pPr marL="0" marR="0" algn="l">
                        <a:lnSpc>
                          <a:spcPct val="115000"/>
                        </a:lnSpc>
                        <a:spcBef>
                          <a:spcPts val="0"/>
                        </a:spcBef>
                        <a:spcAft>
                          <a:spcPts val="0"/>
                        </a:spcAft>
                      </a:pPr>
                      <a:endParaRPr lang="en-US" sz="2400" dirty="0" smtClean="0">
                        <a:effectLst/>
                      </a:endParaRPr>
                    </a:p>
                    <a:p>
                      <a:pPr marL="0" marR="0" algn="l">
                        <a:lnSpc>
                          <a:spcPct val="115000"/>
                        </a:lnSpc>
                        <a:spcBef>
                          <a:spcPts val="0"/>
                        </a:spcBef>
                        <a:spcAft>
                          <a:spcPts val="0"/>
                        </a:spcAft>
                      </a:pPr>
                      <a:r>
                        <a:rPr lang="en-US" sz="2400" dirty="0" smtClean="0">
                          <a:effectLst/>
                        </a:rPr>
                        <a:t>Retro  T1</a:t>
                      </a:r>
                      <a:r>
                        <a:rPr lang="en-US" sz="2400" baseline="0" dirty="0" smtClean="0">
                          <a:effectLst/>
                        </a:rPr>
                        <a:t> </a:t>
                      </a:r>
                      <a:r>
                        <a:rPr lang="en-US" sz="2400" dirty="0" smtClean="0">
                          <a:effectLst/>
                        </a:rPr>
                        <a:t>T2</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400" u="none" strike="noStrike" dirty="0">
                          <a:effectLst/>
                        </a:rPr>
                        <a:t> </a:t>
                      </a:r>
                      <a:endParaRPr lang="en-US" sz="24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400" u="sng" dirty="0">
                          <a:effectLst/>
                        </a:rPr>
                        <a:t>Acting Mindfully</a:t>
                      </a:r>
                      <a:endParaRPr lang="en-US" sz="2400" dirty="0">
                        <a:effectLst/>
                      </a:endParaRPr>
                    </a:p>
                    <a:p>
                      <a:pPr marL="0" marR="0" algn="l">
                        <a:lnSpc>
                          <a:spcPct val="115000"/>
                        </a:lnSpc>
                        <a:spcBef>
                          <a:spcPts val="0"/>
                        </a:spcBef>
                        <a:spcAft>
                          <a:spcPts val="0"/>
                        </a:spcAft>
                      </a:pPr>
                      <a:r>
                        <a:rPr lang="en-US" sz="2400" dirty="0">
                          <a:effectLst/>
                        </a:rPr>
                        <a:t>Retro </a:t>
                      </a:r>
                      <a:r>
                        <a:rPr lang="en-US" sz="2400" dirty="0" smtClean="0">
                          <a:effectLst/>
                        </a:rPr>
                        <a:t> </a:t>
                      </a:r>
                      <a:r>
                        <a:rPr lang="en-US" sz="2400" dirty="0">
                          <a:effectLst/>
                        </a:rPr>
                        <a:t>T1 </a:t>
                      </a:r>
                      <a:r>
                        <a:rPr lang="en-US" sz="2400" dirty="0" smtClean="0">
                          <a:effectLst/>
                        </a:rPr>
                        <a:t>T2</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400" u="none" strike="noStrike" dirty="0">
                          <a:effectLst/>
                        </a:rPr>
                        <a:t> </a:t>
                      </a:r>
                      <a:endParaRPr lang="en-US" sz="24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400" u="sng" dirty="0">
                          <a:effectLst/>
                        </a:rPr>
                        <a:t>Loving Yourself</a:t>
                      </a:r>
                      <a:endParaRPr lang="en-US" sz="2400" dirty="0">
                        <a:effectLst/>
                      </a:endParaRPr>
                    </a:p>
                    <a:p>
                      <a:pPr marL="0" marR="0" algn="l">
                        <a:lnSpc>
                          <a:spcPct val="115000"/>
                        </a:lnSpc>
                        <a:spcBef>
                          <a:spcPts val="0"/>
                        </a:spcBef>
                        <a:spcAft>
                          <a:spcPts val="0"/>
                        </a:spcAft>
                      </a:pPr>
                      <a:r>
                        <a:rPr lang="en-US" sz="2400" dirty="0">
                          <a:effectLst/>
                        </a:rPr>
                        <a:t>Retro </a:t>
                      </a:r>
                      <a:r>
                        <a:rPr lang="en-US" sz="2400" dirty="0" smtClean="0">
                          <a:effectLst/>
                        </a:rPr>
                        <a:t>T1  T2</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1435635">
                <a:tc>
                  <a:txBody>
                    <a:bodyPr/>
                    <a:lstStyle/>
                    <a:p>
                      <a:pPr marL="0" marR="0" algn="r">
                        <a:lnSpc>
                          <a:spcPct val="115000"/>
                        </a:lnSpc>
                        <a:spcBef>
                          <a:spcPts val="0"/>
                        </a:spcBef>
                        <a:spcAft>
                          <a:spcPts val="0"/>
                        </a:spcAft>
                      </a:pPr>
                      <a:r>
                        <a:rPr lang="en-US" sz="2800" dirty="0">
                          <a:effectLst/>
                        </a:rPr>
                        <a:t>P1</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6</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9</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6</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12</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19</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14</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7</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9</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11</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14</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9</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12</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11</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15</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12</a:t>
                      </a:r>
                      <a:endParaRPr lang="en-US" sz="2800">
                        <a:effectLst/>
                        <a:latin typeface="Calibri"/>
                        <a:ea typeface="Calibri"/>
                        <a:cs typeface="Times New Roman"/>
                      </a:endParaRPr>
                    </a:p>
                  </a:txBody>
                  <a:tcPr marL="68580" marR="68580" marT="0" marB="0"/>
                </a:tc>
              </a:tr>
              <a:tr h="1249375">
                <a:tc>
                  <a:txBody>
                    <a:bodyPr/>
                    <a:lstStyle/>
                    <a:p>
                      <a:pPr marL="0" marR="0" algn="r">
                        <a:lnSpc>
                          <a:spcPct val="115000"/>
                        </a:lnSpc>
                        <a:spcBef>
                          <a:spcPts val="0"/>
                        </a:spcBef>
                        <a:spcAft>
                          <a:spcPts val="0"/>
                        </a:spcAft>
                      </a:pPr>
                      <a:r>
                        <a:rPr lang="en-US" sz="2800">
                          <a:effectLst/>
                        </a:rPr>
                        <a:t>P2</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10</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8</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16</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14</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16</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14</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14</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12</a:t>
                      </a:r>
                      <a:endParaRPr lang="en-US" sz="2800">
                        <a:effectLst/>
                        <a:latin typeface="Calibri"/>
                        <a:ea typeface="Calibri"/>
                        <a:cs typeface="Times New Roman"/>
                      </a:endParaRPr>
                    </a:p>
                  </a:txBody>
                  <a:tcPr marL="68580" marR="68580" marT="0" marB="0"/>
                </a:tc>
              </a:tr>
              <a:tr h="1029220">
                <a:tc>
                  <a:txBody>
                    <a:bodyPr/>
                    <a:lstStyle/>
                    <a:p>
                      <a:pPr marL="0" marR="0" algn="r">
                        <a:lnSpc>
                          <a:spcPct val="115000"/>
                        </a:lnSpc>
                        <a:spcBef>
                          <a:spcPts val="0"/>
                        </a:spcBef>
                        <a:spcAft>
                          <a:spcPts val="0"/>
                        </a:spcAft>
                      </a:pPr>
                      <a:r>
                        <a:rPr lang="en-US" sz="2800" dirty="0">
                          <a:effectLst/>
                        </a:rPr>
                        <a:t>P3</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12</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16</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17</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16</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14</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13</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18</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22</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24</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11</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18</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20</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13</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14</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14</a:t>
                      </a:r>
                      <a:endParaRPr lang="en-US" sz="2800" dirty="0">
                        <a:effectLst/>
                        <a:latin typeface="Calibri"/>
                        <a:ea typeface="Calibri"/>
                        <a:cs typeface="Times New Roman"/>
                      </a:endParaRPr>
                    </a:p>
                  </a:txBody>
                  <a:tcPr marL="68580" marR="68580" marT="0" marB="0"/>
                </a:tc>
              </a:tr>
              <a:tr h="1435635">
                <a:tc>
                  <a:txBody>
                    <a:bodyPr/>
                    <a:lstStyle/>
                    <a:p>
                      <a:pPr algn="r" fontAlgn="ctr"/>
                      <a:r>
                        <a:rPr lang="en-US" sz="2800" b="0" i="0" u="none" strike="noStrike" dirty="0">
                          <a:solidFill>
                            <a:srgbClr val="000000"/>
                          </a:solidFill>
                          <a:effectLst/>
                          <a:latin typeface="Calibri"/>
                        </a:rPr>
                        <a:t>Means</a:t>
                      </a:r>
                    </a:p>
                  </a:txBody>
                  <a:tcPr marL="9525" marR="9525" marT="9525" marB="0" anchor="ctr"/>
                </a:tc>
                <a:tc>
                  <a:txBody>
                    <a:bodyPr/>
                    <a:lstStyle/>
                    <a:p>
                      <a:pPr algn="r" fontAlgn="b"/>
                      <a:r>
                        <a:rPr lang="en-US" sz="2800" b="0" i="0" u="none" strike="noStrike" dirty="0">
                          <a:solidFill>
                            <a:srgbClr val="000000"/>
                          </a:solidFill>
                          <a:effectLst/>
                          <a:latin typeface="Calibri"/>
                        </a:rPr>
                        <a:t>9</a:t>
                      </a:r>
                    </a:p>
                  </a:txBody>
                  <a:tcPr marL="9525" marR="9525" marT="9525" marB="0" anchor="b"/>
                </a:tc>
                <a:tc>
                  <a:txBody>
                    <a:bodyPr/>
                    <a:lstStyle/>
                    <a:p>
                      <a:pPr algn="r" fontAlgn="b"/>
                      <a:r>
                        <a:rPr lang="en-US" sz="2800" b="0" i="0" u="none" strike="noStrike" dirty="0">
                          <a:solidFill>
                            <a:srgbClr val="000000"/>
                          </a:solidFill>
                          <a:effectLst/>
                          <a:latin typeface="Calibri"/>
                        </a:rPr>
                        <a:t>11.7</a:t>
                      </a:r>
                    </a:p>
                  </a:txBody>
                  <a:tcPr marL="9525" marR="9525" marT="9525" marB="0" anchor="b"/>
                </a:tc>
                <a:tc>
                  <a:txBody>
                    <a:bodyPr/>
                    <a:lstStyle/>
                    <a:p>
                      <a:pPr algn="r" fontAlgn="b"/>
                      <a:r>
                        <a:rPr lang="en-US" sz="2800" b="0" i="0" u="none" strike="noStrike" dirty="0">
                          <a:solidFill>
                            <a:srgbClr val="000000"/>
                          </a:solidFill>
                          <a:effectLst/>
                          <a:latin typeface="Calibri"/>
                        </a:rPr>
                        <a:t>10.3</a:t>
                      </a:r>
                    </a:p>
                  </a:txBody>
                  <a:tcPr marL="9525" marR="9525" marT="9525" marB="0" anchor="b"/>
                </a:tc>
                <a:tc>
                  <a:txBody>
                    <a:bodyPr/>
                    <a:lstStyle/>
                    <a:p>
                      <a:pPr algn="l" fontAlgn="b"/>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b="0" i="0" u="none" strike="noStrike" dirty="0">
                          <a:solidFill>
                            <a:srgbClr val="000000"/>
                          </a:solidFill>
                          <a:effectLst/>
                          <a:latin typeface="Calibri"/>
                        </a:rPr>
                        <a:t>14</a:t>
                      </a:r>
                    </a:p>
                  </a:txBody>
                  <a:tcPr marL="9525" marR="9525" marT="9525" marB="0" anchor="b"/>
                </a:tc>
                <a:tc>
                  <a:txBody>
                    <a:bodyPr/>
                    <a:lstStyle/>
                    <a:p>
                      <a:pPr algn="r" fontAlgn="b"/>
                      <a:r>
                        <a:rPr lang="en-US" sz="2800" b="0" i="0" u="none" strike="noStrike" dirty="0">
                          <a:solidFill>
                            <a:srgbClr val="000000"/>
                          </a:solidFill>
                          <a:effectLst/>
                          <a:latin typeface="Calibri"/>
                        </a:rPr>
                        <a:t>16.3</a:t>
                      </a:r>
                    </a:p>
                  </a:txBody>
                  <a:tcPr marL="9525" marR="9525" marT="9525" marB="0" anchor="b"/>
                </a:tc>
                <a:tc>
                  <a:txBody>
                    <a:bodyPr/>
                    <a:lstStyle/>
                    <a:p>
                      <a:pPr algn="r" fontAlgn="b"/>
                      <a:r>
                        <a:rPr lang="en-US" sz="2800" b="0" i="0" u="none" strike="noStrike" dirty="0">
                          <a:solidFill>
                            <a:srgbClr val="000000"/>
                          </a:solidFill>
                          <a:effectLst/>
                          <a:latin typeface="Calibri"/>
                        </a:rPr>
                        <a:t>13.7</a:t>
                      </a:r>
                    </a:p>
                  </a:txBody>
                  <a:tcPr marL="9525" marR="9525" marT="9525" marB="0" anchor="b"/>
                </a:tc>
                <a:tc>
                  <a:txBody>
                    <a:bodyPr/>
                    <a:lstStyle/>
                    <a:p>
                      <a:pPr algn="l" fontAlgn="b"/>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b="0" i="0" u="none" strike="noStrike" dirty="0">
                          <a:solidFill>
                            <a:srgbClr val="000000"/>
                          </a:solidFill>
                          <a:effectLst/>
                          <a:latin typeface="Calibri"/>
                        </a:rPr>
                        <a:t>12.5</a:t>
                      </a:r>
                    </a:p>
                  </a:txBody>
                  <a:tcPr marL="9525" marR="9525" marT="9525" marB="0" anchor="b"/>
                </a:tc>
                <a:tc>
                  <a:txBody>
                    <a:bodyPr/>
                    <a:lstStyle/>
                    <a:p>
                      <a:pPr algn="r" fontAlgn="b"/>
                      <a:r>
                        <a:rPr lang="en-US" sz="2800" b="0" i="0" u="none" strike="noStrike" dirty="0">
                          <a:solidFill>
                            <a:srgbClr val="000000"/>
                          </a:solidFill>
                          <a:effectLst/>
                          <a:latin typeface="Calibri"/>
                        </a:rPr>
                        <a:t>15.7</a:t>
                      </a:r>
                    </a:p>
                  </a:txBody>
                  <a:tcPr marL="9525" marR="9525" marT="9525" marB="0" anchor="b"/>
                </a:tc>
                <a:tc>
                  <a:txBody>
                    <a:bodyPr/>
                    <a:lstStyle/>
                    <a:p>
                      <a:pPr algn="r" fontAlgn="b"/>
                      <a:r>
                        <a:rPr lang="en-US" sz="2800" b="0" i="0" u="none" strike="noStrike" dirty="0">
                          <a:solidFill>
                            <a:srgbClr val="000000"/>
                          </a:solidFill>
                          <a:effectLst/>
                          <a:latin typeface="Calibri"/>
                        </a:rPr>
                        <a:t>16.3</a:t>
                      </a:r>
                    </a:p>
                  </a:txBody>
                  <a:tcPr marL="9525" marR="9525" marT="9525" marB="0" anchor="b"/>
                </a:tc>
                <a:tc>
                  <a:txBody>
                    <a:bodyPr/>
                    <a:lstStyle/>
                    <a:p>
                      <a:pPr algn="l" fontAlgn="b"/>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b="0" i="0" u="none" strike="noStrike" dirty="0">
                          <a:solidFill>
                            <a:srgbClr val="000000"/>
                          </a:solidFill>
                          <a:effectLst/>
                          <a:latin typeface="Calibri"/>
                        </a:rPr>
                        <a:t>12.5</a:t>
                      </a:r>
                    </a:p>
                  </a:txBody>
                  <a:tcPr marL="9525" marR="9525" marT="9525" marB="0" anchor="b"/>
                </a:tc>
                <a:tc>
                  <a:txBody>
                    <a:bodyPr/>
                    <a:lstStyle/>
                    <a:p>
                      <a:pPr algn="r" fontAlgn="b"/>
                      <a:r>
                        <a:rPr lang="en-US" sz="2800" b="0" i="0" u="none" strike="noStrike" dirty="0">
                          <a:solidFill>
                            <a:srgbClr val="000000"/>
                          </a:solidFill>
                          <a:effectLst/>
                          <a:latin typeface="Calibri"/>
                        </a:rPr>
                        <a:t>13.7</a:t>
                      </a:r>
                    </a:p>
                  </a:txBody>
                  <a:tcPr marL="9525" marR="9525" marT="9525" marB="0" anchor="b"/>
                </a:tc>
                <a:tc>
                  <a:txBody>
                    <a:bodyPr/>
                    <a:lstStyle/>
                    <a:p>
                      <a:pPr algn="r" fontAlgn="b"/>
                      <a:r>
                        <a:rPr lang="en-US" sz="2800" b="0" i="0" u="none" strike="noStrike" dirty="0">
                          <a:solidFill>
                            <a:srgbClr val="000000"/>
                          </a:solidFill>
                          <a:effectLst/>
                          <a:latin typeface="Calibri"/>
                        </a:rPr>
                        <a:t>14</a:t>
                      </a:r>
                    </a:p>
                  </a:txBody>
                  <a:tcPr marL="9525" marR="9525" marT="9525" marB="0" anchor="b"/>
                </a:tc>
                <a:tc>
                  <a:txBody>
                    <a:bodyPr/>
                    <a:lstStyle/>
                    <a:p>
                      <a:pPr algn="l" fontAlgn="b"/>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b="0" i="0" u="none" strike="noStrike" dirty="0">
                          <a:solidFill>
                            <a:srgbClr val="000000"/>
                          </a:solidFill>
                          <a:effectLst/>
                          <a:latin typeface="Calibri"/>
                        </a:rPr>
                        <a:t>12</a:t>
                      </a:r>
                    </a:p>
                  </a:txBody>
                  <a:tcPr marL="9525" marR="9525" marT="9525" marB="0" anchor="b"/>
                </a:tc>
                <a:tc>
                  <a:txBody>
                    <a:bodyPr/>
                    <a:lstStyle/>
                    <a:p>
                      <a:pPr algn="r" fontAlgn="b"/>
                      <a:r>
                        <a:rPr lang="en-US" sz="2800" b="0" i="0" u="none" strike="noStrike" dirty="0">
                          <a:solidFill>
                            <a:srgbClr val="000000"/>
                          </a:solidFill>
                          <a:effectLst/>
                          <a:latin typeface="Calibri"/>
                        </a:rPr>
                        <a:t>13</a:t>
                      </a:r>
                    </a:p>
                  </a:txBody>
                  <a:tcPr marL="9525" marR="9525" marT="9525" marB="0" anchor="b"/>
                </a:tc>
                <a:tc>
                  <a:txBody>
                    <a:bodyPr/>
                    <a:lstStyle/>
                    <a:p>
                      <a:pPr algn="r" fontAlgn="b"/>
                      <a:r>
                        <a:rPr lang="en-US" sz="2800" b="0" i="0" u="none" strike="noStrike" dirty="0">
                          <a:solidFill>
                            <a:srgbClr val="000000"/>
                          </a:solidFill>
                          <a:effectLst/>
                          <a:latin typeface="Calibri"/>
                        </a:rPr>
                        <a:t>12.7</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1_Presentation Template1-03">
  <a:themeElements>
    <a:clrScheme name="11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fontScheme name="11_Presentation Template1-03">
      <a:majorFont>
        <a:latin typeface="Taho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11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Presentation Template1-03">
  <a:themeElements>
    <a:clrScheme name="7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fontScheme name="7_Presentation Template1-03">
      <a:majorFont>
        <a:latin typeface="Taho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7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Presentation Template1-03">
  <a:themeElements>
    <a:clrScheme name="8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fontScheme name="8_Presentation Template1-03">
      <a:majorFont>
        <a:latin typeface="Taho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8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entation Template1-03">
  <a:themeElements>
    <a:clrScheme name="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fontScheme name="Presentation Template1-03">
      <a:majorFont>
        <a:latin typeface="Taho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Presentation Template1-03">
  <a:themeElements>
    <a:clrScheme name="9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fontScheme name="9_Presentation Template1-03">
      <a:majorFont>
        <a:latin typeface="Tahom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9_Presentation Template1-03 1">
        <a:dk1>
          <a:srgbClr val="000000"/>
        </a:dk1>
        <a:lt1>
          <a:srgbClr val="FFFFFF"/>
        </a:lt1>
        <a:dk2>
          <a:srgbClr val="005480"/>
        </a:dk2>
        <a:lt2>
          <a:srgbClr val="FDB913"/>
        </a:lt2>
        <a:accent1>
          <a:srgbClr val="E86C1F"/>
        </a:accent1>
        <a:accent2>
          <a:srgbClr val="A19789"/>
        </a:accent2>
        <a:accent3>
          <a:srgbClr val="FFFFFF"/>
        </a:accent3>
        <a:accent4>
          <a:srgbClr val="000000"/>
        </a:accent4>
        <a:accent5>
          <a:srgbClr val="F2BAAB"/>
        </a:accent5>
        <a:accent6>
          <a:srgbClr val="91887C"/>
        </a:accent6>
        <a:hlink>
          <a:srgbClr val="005480"/>
        </a:hlink>
        <a:folHlink>
          <a:srgbClr val="0054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01752" tIns="155448" rIns="301752" bIns="155448" numCol="1" anchor="t" anchorCtr="0" compatLnSpc="1">
        <a:prstTxWarp prst="textNoShape">
          <a:avLst/>
        </a:prstTxWarp>
      </a:bodyPr>
      <a:lstStyle>
        <a:defPPr marL="0" marR="0" indent="0" algn="l" defTabSz="3030538" rtl="0" eaLnBrk="0" fontAlgn="base" latinLnBrk="0" hangingPunct="0">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Horizontal stripes design template</Template>
  <TotalTime>31278</TotalTime>
  <Words>905</Words>
  <Application>Microsoft Office PowerPoint</Application>
  <PresentationFormat>Custom</PresentationFormat>
  <Paragraphs>156</Paragraphs>
  <Slides>1</Slides>
  <Notes>1</Notes>
  <HiddenSlides>0</HiddenSlides>
  <MMClips>0</MMClips>
  <ScaleCrop>false</ScaleCrop>
  <HeadingPairs>
    <vt:vector size="4" baseType="variant">
      <vt:variant>
        <vt:lpstr>Theme</vt:lpstr>
      </vt:variant>
      <vt:variant>
        <vt:i4>6</vt:i4>
      </vt:variant>
      <vt:variant>
        <vt:lpstr>Slide Titles</vt:lpstr>
      </vt:variant>
      <vt:variant>
        <vt:i4>1</vt:i4>
      </vt:variant>
    </vt:vector>
  </HeadingPairs>
  <TitlesOfParts>
    <vt:vector size="7" baseType="lpstr">
      <vt:lpstr>11_Presentation Template1-03</vt:lpstr>
      <vt:lpstr>7_Presentation Template1-03</vt:lpstr>
      <vt:lpstr>8_Presentation Template1-03</vt:lpstr>
      <vt:lpstr>Presentation Template1-03</vt:lpstr>
      <vt:lpstr>9_Presentation Template1-03</vt:lpstr>
      <vt:lpstr>Custom Design</vt:lpstr>
      <vt:lpstr>PowerPoint Presentation</vt:lpstr>
    </vt:vector>
  </TitlesOfParts>
  <Company>Girls and Boys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burray</dc:creator>
  <cp:lastModifiedBy>Heckman, Andrew R.</cp:lastModifiedBy>
  <cp:revision>742</cp:revision>
  <cp:lastPrinted>2016-03-15T13:20:34Z</cp:lastPrinted>
  <dcterms:created xsi:type="dcterms:W3CDTF">2006-01-31T18:00:43Z</dcterms:created>
  <dcterms:modified xsi:type="dcterms:W3CDTF">2016-06-07T12:59:11Z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TC010721421033</vt:lpwstr>
  </property>
</Properties>
</file>